
<file path=[Content_Types].xml><?xml version="1.0" encoding="utf-8"?>
<Types xmlns="http://schemas.openxmlformats.org/package/2006/content-types">
  <Default Extension="png" ContentType="image/png"/>
  <Default Extension="bin"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700" r:id="rId2"/>
  </p:sldMasterIdLst>
  <p:notesMasterIdLst>
    <p:notesMasterId r:id="rId17"/>
  </p:notesMasterIdLst>
  <p:handoutMasterIdLst>
    <p:handoutMasterId r:id="rId18"/>
  </p:handoutMasterIdLst>
  <p:sldIdLst>
    <p:sldId id="403" r:id="rId3"/>
    <p:sldId id="455" r:id="rId4"/>
    <p:sldId id="458" r:id="rId5"/>
    <p:sldId id="454" r:id="rId6"/>
    <p:sldId id="448" r:id="rId7"/>
    <p:sldId id="434" r:id="rId8"/>
    <p:sldId id="449" r:id="rId9"/>
    <p:sldId id="450" r:id="rId10"/>
    <p:sldId id="413" r:id="rId11"/>
    <p:sldId id="414" r:id="rId12"/>
    <p:sldId id="440" r:id="rId13"/>
    <p:sldId id="411" r:id="rId14"/>
    <p:sldId id="441" r:id="rId15"/>
    <p:sldId id="442" r:id="rId16"/>
  </p:sldIdLst>
  <p:sldSz cx="12192000" cy="6858000"/>
  <p:notesSz cx="6797675" cy="9926638"/>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ofia Garino" initials="SG" lastIdx="1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323"/>
    <a:srgbClr val="001739"/>
    <a:srgbClr val="000000"/>
    <a:srgbClr val="FF5757"/>
    <a:srgbClr val="4472C4"/>
    <a:srgbClr val="FFFFFF"/>
    <a:srgbClr val="0047B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69089" autoAdjust="0"/>
  </p:normalViewPr>
  <p:slideViewPr>
    <p:cSldViewPr snapToGrid="0">
      <p:cViewPr varScale="1">
        <p:scale>
          <a:sx n="89" d="100"/>
          <a:sy n="89" d="100"/>
        </p:scale>
        <p:origin x="125" y="2909"/>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59"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453" cy="498209"/>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sz="quarter" idx="1"/>
          </p:nvPr>
        </p:nvSpPr>
        <p:spPr>
          <a:xfrm>
            <a:off x="3850670" y="0"/>
            <a:ext cx="2945453" cy="498209"/>
          </a:xfrm>
          <a:prstGeom prst="rect">
            <a:avLst/>
          </a:prstGeom>
        </p:spPr>
        <p:txBody>
          <a:bodyPr vert="horz" lIns="91440" tIns="45720" rIns="91440" bIns="45720" rtlCol="0"/>
          <a:lstStyle>
            <a:lvl1pPr algn="r">
              <a:defRPr sz="1200"/>
            </a:lvl1pPr>
          </a:lstStyle>
          <a:p>
            <a:fld id="{ADF983A8-508F-4CFC-89E8-E0F3CBDDA37A}" type="datetimeFigureOut">
              <a:rPr lang="da-DK" smtClean="0"/>
              <a:t>12-12-2018</a:t>
            </a:fld>
            <a:endParaRPr lang="da-DK"/>
          </a:p>
        </p:txBody>
      </p:sp>
      <p:sp>
        <p:nvSpPr>
          <p:cNvPr id="4" name="Footer Placeholder 3"/>
          <p:cNvSpPr>
            <a:spLocks noGrp="1"/>
          </p:cNvSpPr>
          <p:nvPr>
            <p:ph type="ftr" sz="quarter" idx="2"/>
          </p:nvPr>
        </p:nvSpPr>
        <p:spPr>
          <a:xfrm>
            <a:off x="0" y="9428429"/>
            <a:ext cx="2945453" cy="498209"/>
          </a:xfrm>
          <a:prstGeom prst="rect">
            <a:avLst/>
          </a:prstGeom>
        </p:spPr>
        <p:txBody>
          <a:bodyPr vert="horz" lIns="91440" tIns="45720" rIns="91440" bIns="45720" rtlCol="0" anchor="b"/>
          <a:lstStyle>
            <a:lvl1pPr algn="l">
              <a:defRPr sz="1200"/>
            </a:lvl1pPr>
          </a:lstStyle>
          <a:p>
            <a:endParaRPr lang="da-DK"/>
          </a:p>
        </p:txBody>
      </p:sp>
      <p:sp>
        <p:nvSpPr>
          <p:cNvPr id="5" name="Slide Number Placeholder 4"/>
          <p:cNvSpPr>
            <a:spLocks noGrp="1"/>
          </p:cNvSpPr>
          <p:nvPr>
            <p:ph type="sldNum" sz="quarter" idx="3"/>
          </p:nvPr>
        </p:nvSpPr>
        <p:spPr>
          <a:xfrm>
            <a:off x="3850670" y="9428429"/>
            <a:ext cx="2945453" cy="498209"/>
          </a:xfrm>
          <a:prstGeom prst="rect">
            <a:avLst/>
          </a:prstGeom>
        </p:spPr>
        <p:txBody>
          <a:bodyPr vert="horz" lIns="91440" tIns="45720" rIns="91440" bIns="45720" rtlCol="0" anchor="b"/>
          <a:lstStyle>
            <a:lvl1pPr algn="r">
              <a:defRPr sz="1200"/>
            </a:lvl1pPr>
          </a:lstStyle>
          <a:p>
            <a:fld id="{56BAF8D7-473E-442F-AF43-A807FD17C1E3}" type="slidenum">
              <a:rPr lang="da-DK" smtClean="0"/>
              <a:t>‹#›</a:t>
            </a:fld>
            <a:endParaRPr lang="da-DK"/>
          </a:p>
        </p:txBody>
      </p:sp>
    </p:spTree>
    <p:extLst>
      <p:ext uri="{BB962C8B-B14F-4D97-AF65-F5344CB8AC3E}">
        <p14:creationId xmlns:p14="http://schemas.microsoft.com/office/powerpoint/2010/main" val="3715337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2492" tIns="46246" rIns="92492" bIns="46246" rtlCol="0"/>
          <a:lstStyle>
            <a:lvl1pPr algn="l">
              <a:defRPr sz="1200"/>
            </a:lvl1pPr>
          </a:lstStyle>
          <a:p>
            <a:endParaRPr lang="da-DK"/>
          </a:p>
        </p:txBody>
      </p:sp>
      <p:sp>
        <p:nvSpPr>
          <p:cNvPr id="3" name="Date Placeholder 2"/>
          <p:cNvSpPr>
            <a:spLocks noGrp="1"/>
          </p:cNvSpPr>
          <p:nvPr>
            <p:ph type="dt" idx="1"/>
          </p:nvPr>
        </p:nvSpPr>
        <p:spPr>
          <a:xfrm>
            <a:off x="3850444" y="0"/>
            <a:ext cx="2945659" cy="498056"/>
          </a:xfrm>
          <a:prstGeom prst="rect">
            <a:avLst/>
          </a:prstGeom>
        </p:spPr>
        <p:txBody>
          <a:bodyPr vert="horz" lIns="92492" tIns="46246" rIns="92492" bIns="46246" rtlCol="0"/>
          <a:lstStyle>
            <a:lvl1pPr algn="r">
              <a:defRPr sz="1200"/>
            </a:lvl1pPr>
          </a:lstStyle>
          <a:p>
            <a:fld id="{5BA7CCAE-B687-4A99-9749-0ED50F27ADA6}" type="datetimeFigureOut">
              <a:rPr lang="da-DK" smtClean="0"/>
              <a:t>12-12-2018</a:t>
            </a:fld>
            <a:endParaRPr lang="da-DK"/>
          </a:p>
        </p:txBody>
      </p:sp>
      <p:sp>
        <p:nvSpPr>
          <p:cNvPr id="4" name="Slide Image Placeholder 3"/>
          <p:cNvSpPr>
            <a:spLocks noGrp="1" noRot="1" noChangeAspect="1"/>
          </p:cNvSpPr>
          <p:nvPr>
            <p:ph type="sldImg" idx="2"/>
          </p:nvPr>
        </p:nvSpPr>
        <p:spPr>
          <a:xfrm>
            <a:off x="420688" y="1239838"/>
            <a:ext cx="5956300" cy="3351212"/>
          </a:xfrm>
          <a:prstGeom prst="rect">
            <a:avLst/>
          </a:prstGeom>
          <a:noFill/>
          <a:ln w="12700">
            <a:solidFill>
              <a:prstClr val="black"/>
            </a:solidFill>
          </a:ln>
        </p:spPr>
        <p:txBody>
          <a:bodyPr vert="horz" lIns="92492" tIns="46246" rIns="92492" bIns="46246" rtlCol="0" anchor="ctr"/>
          <a:lstStyle/>
          <a:p>
            <a:endParaRPr lang="da-DK"/>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2492" tIns="46246" rIns="92492" bIns="4624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9428585"/>
            <a:ext cx="2945659" cy="498055"/>
          </a:xfrm>
          <a:prstGeom prst="rect">
            <a:avLst/>
          </a:prstGeom>
        </p:spPr>
        <p:txBody>
          <a:bodyPr vert="horz" lIns="92492" tIns="46246" rIns="92492" bIns="46246" rtlCol="0" anchor="b"/>
          <a:lstStyle>
            <a:lvl1pPr algn="l">
              <a:defRPr sz="1200"/>
            </a:lvl1pPr>
          </a:lstStyle>
          <a:p>
            <a:endParaRPr lang="da-DK"/>
          </a:p>
        </p:txBody>
      </p:sp>
      <p:sp>
        <p:nvSpPr>
          <p:cNvPr id="7" name="Slide Number Placeholder 6"/>
          <p:cNvSpPr>
            <a:spLocks noGrp="1"/>
          </p:cNvSpPr>
          <p:nvPr>
            <p:ph type="sldNum" sz="quarter" idx="5"/>
          </p:nvPr>
        </p:nvSpPr>
        <p:spPr>
          <a:xfrm>
            <a:off x="3850444" y="9428585"/>
            <a:ext cx="2945659" cy="498055"/>
          </a:xfrm>
          <a:prstGeom prst="rect">
            <a:avLst/>
          </a:prstGeom>
        </p:spPr>
        <p:txBody>
          <a:bodyPr vert="horz" lIns="92492" tIns="46246" rIns="92492" bIns="46246" rtlCol="0" anchor="b"/>
          <a:lstStyle>
            <a:lvl1pPr algn="r">
              <a:defRPr sz="1200"/>
            </a:lvl1pPr>
          </a:lstStyle>
          <a:p>
            <a:fld id="{58C5F8E3-DDB8-4B02-81FA-6EFE866E960B}" type="slidenum">
              <a:rPr lang="da-DK" smtClean="0"/>
              <a:t>‹#›</a:t>
            </a:fld>
            <a:endParaRPr lang="da-DK"/>
          </a:p>
        </p:txBody>
      </p:sp>
    </p:spTree>
    <p:extLst>
      <p:ext uri="{BB962C8B-B14F-4D97-AF65-F5344CB8AC3E}">
        <p14:creationId xmlns:p14="http://schemas.microsoft.com/office/powerpoint/2010/main" val="2930407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fld id="{58C5F8E3-DDB8-4B02-81FA-6EFE866E960B}" type="slidenum">
              <a:rPr lang="da-DK" smtClean="0"/>
              <a:t>1</a:t>
            </a:fld>
            <a:endParaRPr lang="da-DK"/>
          </a:p>
        </p:txBody>
      </p:sp>
    </p:spTree>
    <p:extLst>
      <p:ext uri="{BB962C8B-B14F-4D97-AF65-F5344CB8AC3E}">
        <p14:creationId xmlns:p14="http://schemas.microsoft.com/office/powerpoint/2010/main" val="1982823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err="1" smtClean="0"/>
              <a:t>Standing</a:t>
            </a:r>
            <a:r>
              <a:rPr lang="da-DK" dirty="0" smtClean="0"/>
              <a:t> on the </a:t>
            </a:r>
            <a:r>
              <a:rPr lang="da-DK" dirty="0" err="1" smtClean="0"/>
              <a:t>shoulders</a:t>
            </a:r>
            <a:r>
              <a:rPr lang="da-DK" dirty="0" smtClean="0"/>
              <a:t> of </a:t>
            </a:r>
            <a:r>
              <a:rPr lang="da-DK" dirty="0" err="1" smtClean="0"/>
              <a:t>giants</a:t>
            </a:r>
            <a:r>
              <a:rPr lang="da-DK" dirty="0" smtClean="0"/>
              <a:t> is not </a:t>
            </a:r>
            <a:r>
              <a:rPr lang="da-DK" dirty="0" err="1" smtClean="0"/>
              <a:t>catch</a:t>
            </a:r>
            <a:r>
              <a:rPr lang="da-DK" baseline="0" dirty="0" smtClean="0"/>
              <a:t> </a:t>
            </a:r>
            <a:r>
              <a:rPr lang="da-DK" baseline="0" dirty="0" err="1" smtClean="0"/>
              <a:t>phrase</a:t>
            </a:r>
            <a:r>
              <a:rPr lang="da-DK" baseline="0" dirty="0" smtClean="0"/>
              <a:t> google </a:t>
            </a:r>
            <a:r>
              <a:rPr lang="da-DK" baseline="0" dirty="0" err="1" smtClean="0"/>
              <a:t>scholar</a:t>
            </a:r>
            <a:r>
              <a:rPr lang="da-DK" baseline="0" dirty="0" smtClean="0"/>
              <a:t> just </a:t>
            </a:r>
            <a:r>
              <a:rPr lang="da-DK" baseline="0" dirty="0" err="1" smtClean="0"/>
              <a:t>came</a:t>
            </a:r>
            <a:r>
              <a:rPr lang="da-DK" baseline="0" dirty="0" smtClean="0"/>
              <a:t> up with. It gives </a:t>
            </a:r>
            <a:r>
              <a:rPr lang="da-DK" baseline="0" dirty="0" err="1" smtClean="0"/>
              <a:t>scholarly</a:t>
            </a:r>
            <a:r>
              <a:rPr lang="da-DK" baseline="0" dirty="0" smtClean="0"/>
              <a:t> research the </a:t>
            </a:r>
            <a:r>
              <a:rPr lang="da-DK" baseline="0" dirty="0" err="1" smtClean="0"/>
              <a:t>entrypoint</a:t>
            </a:r>
            <a:r>
              <a:rPr lang="da-DK" baseline="0" dirty="0" smtClean="0"/>
              <a:t> </a:t>
            </a:r>
            <a:r>
              <a:rPr lang="da-DK" baseline="0" dirty="0" err="1" smtClean="0"/>
              <a:t>into</a:t>
            </a:r>
            <a:r>
              <a:rPr lang="da-DK" baseline="0" dirty="0" smtClean="0"/>
              <a:t> </a:t>
            </a:r>
            <a:r>
              <a:rPr lang="da-DK" baseline="0" dirty="0" err="1" smtClean="0"/>
              <a:t>inquiry</a:t>
            </a:r>
            <a:r>
              <a:rPr lang="da-DK" baseline="0" dirty="0" smtClean="0"/>
              <a:t>. If </a:t>
            </a:r>
            <a:r>
              <a:rPr lang="da-DK" baseline="0" dirty="0" err="1" smtClean="0"/>
              <a:t>this</a:t>
            </a:r>
            <a:r>
              <a:rPr lang="da-DK" baseline="0" dirty="0" smtClean="0"/>
              <a:t> dissertation is </a:t>
            </a:r>
            <a:r>
              <a:rPr lang="da-DK" baseline="0" dirty="0" err="1" smtClean="0"/>
              <a:t>able</a:t>
            </a:r>
            <a:r>
              <a:rPr lang="da-DK" baseline="0" dirty="0" smtClean="0"/>
              <a:t> to </a:t>
            </a:r>
            <a:r>
              <a:rPr lang="da-DK" baseline="0" dirty="0" err="1" smtClean="0"/>
              <a:t>contribute</a:t>
            </a:r>
            <a:r>
              <a:rPr lang="da-DK" baseline="0" dirty="0" smtClean="0"/>
              <a:t>, the </a:t>
            </a:r>
            <a:r>
              <a:rPr lang="da-DK" baseline="0" dirty="0" err="1" smtClean="0"/>
              <a:t>geneology</a:t>
            </a:r>
            <a:r>
              <a:rPr lang="da-DK" baseline="0" dirty="0" smtClean="0"/>
              <a:t> of </a:t>
            </a:r>
            <a:r>
              <a:rPr lang="da-DK" baseline="0" dirty="0" err="1" smtClean="0"/>
              <a:t>thought</a:t>
            </a:r>
            <a:r>
              <a:rPr lang="da-DK" baseline="0" dirty="0" smtClean="0"/>
              <a:t> </a:t>
            </a:r>
            <a:r>
              <a:rPr lang="da-DK" baseline="0" dirty="0" err="1" smtClean="0"/>
              <a:t>coming</a:t>
            </a:r>
            <a:r>
              <a:rPr lang="da-DK" baseline="0" dirty="0" smtClean="0"/>
              <a:t> </a:t>
            </a:r>
            <a:r>
              <a:rPr lang="da-DK" baseline="0" dirty="0" err="1" smtClean="0"/>
              <a:t>through</a:t>
            </a:r>
            <a:r>
              <a:rPr lang="da-DK" baseline="0" dirty="0" smtClean="0"/>
              <a:t> science studies points the </a:t>
            </a:r>
            <a:r>
              <a:rPr lang="da-DK" baseline="0" dirty="0" err="1" smtClean="0"/>
              <a:t>way</a:t>
            </a:r>
            <a:r>
              <a:rPr lang="da-DK" baseline="0" dirty="0" smtClean="0"/>
              <a:t>. </a:t>
            </a:r>
            <a:r>
              <a:rPr lang="da-DK" baseline="0" dirty="0" err="1" smtClean="0"/>
              <a:t>Sceince</a:t>
            </a:r>
            <a:r>
              <a:rPr lang="da-DK" baseline="0" dirty="0" smtClean="0"/>
              <a:t> studies, </a:t>
            </a:r>
            <a:r>
              <a:rPr lang="da-DK" baseline="0" dirty="0" err="1" smtClean="0"/>
              <a:t>also</a:t>
            </a:r>
            <a:r>
              <a:rPr lang="da-DK" baseline="0" dirty="0" smtClean="0"/>
              <a:t> </a:t>
            </a:r>
            <a:r>
              <a:rPr lang="da-DK" baseline="0" dirty="0" err="1" smtClean="0"/>
              <a:t>known</a:t>
            </a:r>
            <a:r>
              <a:rPr lang="da-DK" baseline="0" dirty="0" smtClean="0"/>
              <a:t> as the </a:t>
            </a:r>
            <a:r>
              <a:rPr lang="da-DK" baseline="0" dirty="0" err="1" smtClean="0"/>
              <a:t>sociology</a:t>
            </a:r>
            <a:r>
              <a:rPr lang="da-DK" baseline="0" dirty="0" smtClean="0"/>
              <a:t> of science, science and </a:t>
            </a:r>
            <a:r>
              <a:rPr lang="da-DK" baseline="0" dirty="0" err="1" smtClean="0"/>
              <a:t>technology</a:t>
            </a:r>
            <a:r>
              <a:rPr lang="da-DK" baseline="0" dirty="0" smtClean="0"/>
              <a:t> studies or STS, </a:t>
            </a:r>
            <a:r>
              <a:rPr lang="da-DK" baseline="0" dirty="0" err="1" smtClean="0"/>
              <a:t>was</a:t>
            </a:r>
            <a:r>
              <a:rPr lang="da-DK" baseline="0" dirty="0" smtClean="0"/>
              <a:t> </a:t>
            </a:r>
            <a:r>
              <a:rPr lang="da-DK" baseline="0" dirty="0" err="1" smtClean="0"/>
              <a:t>pioneered</a:t>
            </a:r>
            <a:r>
              <a:rPr lang="da-DK" baseline="0" dirty="0" smtClean="0"/>
              <a:t> by Robert King Merton. </a:t>
            </a:r>
            <a:r>
              <a:rPr lang="da-DK" baseline="0" dirty="0" err="1" smtClean="0"/>
              <a:t>Merton</a:t>
            </a:r>
            <a:r>
              <a:rPr lang="da-DK" baseline="0" dirty="0" smtClean="0"/>
              <a:t> </a:t>
            </a:r>
            <a:r>
              <a:rPr lang="da-DK" baseline="0" dirty="0" err="1" smtClean="0"/>
              <a:t>inquired</a:t>
            </a:r>
            <a:r>
              <a:rPr lang="da-DK" baseline="0" dirty="0" smtClean="0"/>
              <a:t> </a:t>
            </a:r>
            <a:r>
              <a:rPr lang="da-DK" baseline="0" dirty="0" err="1" smtClean="0"/>
              <a:t>into</a:t>
            </a:r>
            <a:r>
              <a:rPr lang="da-DK" baseline="0" dirty="0" smtClean="0"/>
              <a:t> the social </a:t>
            </a:r>
            <a:r>
              <a:rPr lang="da-DK" baseline="0" dirty="0" err="1" smtClean="0"/>
              <a:t>practices</a:t>
            </a:r>
            <a:r>
              <a:rPr lang="da-DK" baseline="0" dirty="0" smtClean="0"/>
              <a:t> </a:t>
            </a:r>
            <a:r>
              <a:rPr lang="da-DK" baseline="0" dirty="0" err="1" smtClean="0"/>
              <a:t>that</a:t>
            </a:r>
            <a:r>
              <a:rPr lang="da-DK" baseline="0" dirty="0" smtClean="0"/>
              <a:t> </a:t>
            </a:r>
            <a:r>
              <a:rPr lang="da-DK" baseline="0" dirty="0" err="1" smtClean="0"/>
              <a:t>lead</a:t>
            </a:r>
            <a:r>
              <a:rPr lang="da-DK" baseline="0" dirty="0" smtClean="0"/>
              <a:t> to the provision of </a:t>
            </a:r>
            <a:r>
              <a:rPr lang="da-DK" baseline="0" dirty="0" err="1" smtClean="0"/>
              <a:t>certified</a:t>
            </a:r>
            <a:r>
              <a:rPr lang="da-DK" baseline="0" dirty="0" smtClean="0"/>
              <a:t> </a:t>
            </a:r>
            <a:r>
              <a:rPr lang="da-DK" baseline="0" dirty="0" err="1" smtClean="0"/>
              <a:t>knowledge</a:t>
            </a:r>
            <a:r>
              <a:rPr lang="da-DK" baseline="0" dirty="0" smtClean="0"/>
              <a:t>. He </a:t>
            </a:r>
            <a:r>
              <a:rPr lang="da-DK" baseline="0" dirty="0" err="1" smtClean="0"/>
              <a:t>identified</a:t>
            </a:r>
            <a:r>
              <a:rPr lang="da-DK" baseline="0" dirty="0" smtClean="0"/>
              <a:t> a set of </a:t>
            </a:r>
            <a:r>
              <a:rPr lang="da-DK" baseline="0" dirty="0" err="1" smtClean="0"/>
              <a:t>values</a:t>
            </a:r>
            <a:r>
              <a:rPr lang="da-DK" baseline="0" dirty="0" smtClean="0"/>
              <a:t> </a:t>
            </a:r>
            <a:r>
              <a:rPr lang="da-DK" baseline="0" dirty="0" err="1" smtClean="0"/>
              <a:t>that</a:t>
            </a:r>
            <a:r>
              <a:rPr lang="da-DK" baseline="0" dirty="0" smtClean="0"/>
              <a:t> the </a:t>
            </a:r>
            <a:r>
              <a:rPr lang="da-DK" baseline="0" dirty="0" err="1" smtClean="0"/>
              <a:t>scientific</a:t>
            </a:r>
            <a:r>
              <a:rPr lang="da-DK" baseline="0" dirty="0" smtClean="0"/>
              <a:t> </a:t>
            </a:r>
            <a:r>
              <a:rPr lang="da-DK" baseline="0" dirty="0" err="1" smtClean="0"/>
              <a:t>community</a:t>
            </a:r>
            <a:r>
              <a:rPr lang="da-DK" baseline="0" dirty="0" smtClean="0"/>
              <a:t> </a:t>
            </a:r>
            <a:r>
              <a:rPr lang="da-DK" baseline="0" dirty="0" err="1" smtClean="0"/>
              <a:t>embraced</a:t>
            </a:r>
            <a:r>
              <a:rPr lang="da-DK" baseline="0" dirty="0" smtClean="0"/>
              <a:t>. He gave </a:t>
            </a:r>
            <a:r>
              <a:rPr lang="da-DK" baseline="0" dirty="0" err="1" smtClean="0"/>
              <a:t>us</a:t>
            </a:r>
            <a:r>
              <a:rPr lang="da-DK" baseline="0" dirty="0" smtClean="0"/>
              <a:t> </a:t>
            </a:r>
            <a:r>
              <a:rPr lang="da-DK" baseline="0" dirty="0" err="1" smtClean="0"/>
              <a:t>many</a:t>
            </a:r>
            <a:r>
              <a:rPr lang="da-DK" baseline="0" dirty="0" smtClean="0"/>
              <a:t> </a:t>
            </a:r>
            <a:r>
              <a:rPr lang="da-DK" baseline="0" dirty="0" err="1" smtClean="0"/>
              <a:t>elegent</a:t>
            </a:r>
            <a:r>
              <a:rPr lang="da-DK" baseline="0" dirty="0" smtClean="0"/>
              <a:t> </a:t>
            </a:r>
            <a:r>
              <a:rPr lang="da-DK" baseline="0" dirty="0" err="1" smtClean="0"/>
              <a:t>concepts</a:t>
            </a:r>
            <a:r>
              <a:rPr lang="da-DK" baseline="0" dirty="0" smtClean="0"/>
              <a:t>- </a:t>
            </a:r>
            <a:r>
              <a:rPr lang="da-DK" baseline="0" dirty="0" err="1" smtClean="0"/>
              <a:t>self-fulfilling</a:t>
            </a:r>
            <a:r>
              <a:rPr lang="da-DK" baseline="0" dirty="0" smtClean="0"/>
              <a:t> </a:t>
            </a:r>
            <a:r>
              <a:rPr lang="da-DK" baseline="0" dirty="0" err="1" smtClean="0"/>
              <a:t>prophecy</a:t>
            </a:r>
            <a:r>
              <a:rPr lang="da-DK" baseline="0" dirty="0" smtClean="0"/>
              <a:t>/m</a:t>
            </a:r>
            <a:r>
              <a:rPr lang="da-DK" dirty="0" smtClean="0"/>
              <a:t>anifest and latent </a:t>
            </a:r>
            <a:r>
              <a:rPr lang="da-DK" dirty="0" err="1" smtClean="0"/>
              <a:t>functions</a:t>
            </a:r>
            <a:r>
              <a:rPr lang="da-DK" dirty="0" smtClean="0"/>
              <a:t>/</a:t>
            </a:r>
            <a:r>
              <a:rPr lang="da-DK" dirty="0" err="1" smtClean="0"/>
              <a:t>Unintended</a:t>
            </a:r>
            <a:r>
              <a:rPr lang="da-DK" dirty="0" smtClean="0"/>
              <a:t> </a:t>
            </a:r>
            <a:r>
              <a:rPr lang="da-DK" dirty="0" err="1" smtClean="0"/>
              <a:t>consequences</a:t>
            </a:r>
            <a:r>
              <a:rPr lang="da-DK" dirty="0" smtClean="0"/>
              <a:t> and the Focus </a:t>
            </a:r>
            <a:r>
              <a:rPr lang="da-DK" dirty="0" err="1" smtClean="0"/>
              <a:t>group</a:t>
            </a:r>
            <a:r>
              <a:rPr lang="da-DK" dirty="0" smtClean="0"/>
              <a:t> approach</a:t>
            </a:r>
            <a:r>
              <a:rPr lang="da-DK" baseline="0" dirty="0" smtClean="0"/>
              <a:t> to research.</a:t>
            </a:r>
          </a:p>
          <a:p>
            <a:r>
              <a:rPr lang="da-DK" baseline="0" dirty="0" smtClean="0"/>
              <a:t>Thomas Kuhn </a:t>
            </a:r>
            <a:r>
              <a:rPr lang="da-DK" baseline="0" dirty="0" err="1" smtClean="0"/>
              <a:t>upended</a:t>
            </a:r>
            <a:r>
              <a:rPr lang="da-DK" baseline="0" dirty="0" smtClean="0"/>
              <a:t> science with his book, the SSR – </a:t>
            </a:r>
            <a:r>
              <a:rPr lang="da-DK" baseline="0" dirty="0" err="1" smtClean="0"/>
              <a:t>now</a:t>
            </a:r>
            <a:r>
              <a:rPr lang="da-DK" baseline="0" dirty="0" smtClean="0"/>
              <a:t> with over 99K citations. Kuhn </a:t>
            </a:r>
            <a:r>
              <a:rPr lang="da-DK" baseline="0" dirty="0" err="1" smtClean="0"/>
              <a:t>broke</a:t>
            </a:r>
            <a:r>
              <a:rPr lang="da-DK" baseline="0" dirty="0" smtClean="0"/>
              <a:t> </a:t>
            </a:r>
            <a:r>
              <a:rPr lang="da-DK" baseline="0" dirty="0" err="1" smtClean="0"/>
              <a:t>away</a:t>
            </a:r>
            <a:r>
              <a:rPr lang="da-DK" baseline="0" dirty="0" smtClean="0"/>
              <a:t> from the ”</a:t>
            </a:r>
            <a:r>
              <a:rPr lang="da-DK" baseline="0" dirty="0" err="1" smtClean="0"/>
              <a:t>recieved</a:t>
            </a:r>
            <a:r>
              <a:rPr lang="da-DK" baseline="0" dirty="0" smtClean="0"/>
              <a:t> </a:t>
            </a:r>
            <a:r>
              <a:rPr lang="da-DK" baseline="0" dirty="0" err="1" smtClean="0"/>
              <a:t>view</a:t>
            </a:r>
            <a:r>
              <a:rPr lang="da-DK" baseline="0" dirty="0" smtClean="0"/>
              <a:t>” of  science. Let </a:t>
            </a:r>
            <a:r>
              <a:rPr lang="da-DK" baseline="0" dirty="0" err="1" smtClean="0"/>
              <a:t>me</a:t>
            </a:r>
            <a:r>
              <a:rPr lang="da-DK" baseline="0" dirty="0" smtClean="0"/>
              <a:t> </a:t>
            </a:r>
            <a:r>
              <a:rPr lang="da-DK" baseline="0" dirty="0" err="1" smtClean="0"/>
              <a:t>explain</a:t>
            </a:r>
            <a:r>
              <a:rPr lang="da-DK" baseline="0" dirty="0" smtClean="0"/>
              <a:t>: </a:t>
            </a:r>
            <a:r>
              <a:rPr lang="da-DK" baseline="0" dirty="0" err="1" smtClean="0"/>
              <a:t>Until</a:t>
            </a:r>
            <a:r>
              <a:rPr lang="da-DK" baseline="0" dirty="0" smtClean="0"/>
              <a:t> Kuhn, the </a:t>
            </a:r>
            <a:r>
              <a:rPr lang="da-DK" baseline="0" dirty="0" err="1" smtClean="0"/>
              <a:t>history</a:t>
            </a:r>
            <a:r>
              <a:rPr lang="da-DK" baseline="0" dirty="0" smtClean="0"/>
              <a:t> of S&amp;T </a:t>
            </a:r>
            <a:r>
              <a:rPr lang="da-DK" baseline="0" dirty="0" err="1" smtClean="0"/>
              <a:t>was</a:t>
            </a:r>
            <a:r>
              <a:rPr lang="da-DK" baseline="0" dirty="0" smtClean="0"/>
              <a:t> </a:t>
            </a:r>
            <a:r>
              <a:rPr lang="da-DK" baseline="0" dirty="0" err="1" smtClean="0"/>
              <a:t>written</a:t>
            </a:r>
            <a:r>
              <a:rPr lang="da-DK" baseline="0" dirty="0" smtClean="0"/>
              <a:t> </a:t>
            </a:r>
            <a:r>
              <a:rPr lang="da-DK" baseline="0" dirty="0" err="1" smtClean="0"/>
              <a:t>largely</a:t>
            </a:r>
            <a:r>
              <a:rPr lang="da-DK" baseline="0" dirty="0" smtClean="0"/>
              <a:t> by </a:t>
            </a:r>
            <a:r>
              <a:rPr lang="da-DK" baseline="0" dirty="0" err="1" smtClean="0"/>
              <a:t>late-career</a:t>
            </a:r>
            <a:r>
              <a:rPr lang="da-DK" baseline="0" dirty="0" smtClean="0"/>
              <a:t> </a:t>
            </a:r>
            <a:r>
              <a:rPr lang="da-DK" baseline="0" dirty="0" err="1" smtClean="0"/>
              <a:t>scientists</a:t>
            </a:r>
            <a:r>
              <a:rPr lang="da-DK" baseline="0" dirty="0" smtClean="0"/>
              <a:t> </a:t>
            </a:r>
            <a:r>
              <a:rPr lang="da-DK" baseline="0" dirty="0" err="1" smtClean="0"/>
              <a:t>who</a:t>
            </a:r>
            <a:r>
              <a:rPr lang="da-DK" baseline="0" dirty="0" smtClean="0"/>
              <a:t> </a:t>
            </a:r>
            <a:r>
              <a:rPr lang="da-DK" baseline="0" dirty="0" err="1" smtClean="0"/>
              <a:t>depicted</a:t>
            </a:r>
            <a:r>
              <a:rPr lang="da-DK" baseline="0" dirty="0" smtClean="0"/>
              <a:t> the </a:t>
            </a:r>
            <a:r>
              <a:rPr lang="da-DK" baseline="0" dirty="0" err="1" smtClean="0"/>
              <a:t>growth</a:t>
            </a:r>
            <a:r>
              <a:rPr lang="da-DK" baseline="0" dirty="0" smtClean="0"/>
              <a:t> of </a:t>
            </a:r>
            <a:r>
              <a:rPr lang="da-DK" baseline="0" dirty="0" err="1" smtClean="0"/>
              <a:t>knowledge</a:t>
            </a:r>
            <a:r>
              <a:rPr lang="da-DK" baseline="0" dirty="0" smtClean="0"/>
              <a:t> and </a:t>
            </a:r>
            <a:r>
              <a:rPr lang="da-DK" baseline="0" dirty="0" err="1" smtClean="0"/>
              <a:t>technology</a:t>
            </a:r>
            <a:r>
              <a:rPr lang="da-DK" baseline="0" dirty="0" smtClean="0"/>
              <a:t> as </a:t>
            </a:r>
            <a:r>
              <a:rPr lang="da-DK" baseline="0" dirty="0" err="1" smtClean="0"/>
              <a:t>progressing</a:t>
            </a:r>
            <a:r>
              <a:rPr lang="da-DK" baseline="0" dirty="0" smtClean="0"/>
              <a:t> in a </a:t>
            </a:r>
            <a:r>
              <a:rPr lang="da-DK" baseline="0" dirty="0" err="1" smtClean="0"/>
              <a:t>smooth</a:t>
            </a:r>
            <a:r>
              <a:rPr lang="da-DK" baseline="0" dirty="0" smtClean="0"/>
              <a:t>, </a:t>
            </a:r>
            <a:r>
              <a:rPr lang="da-DK" baseline="0" dirty="0" err="1" smtClean="0"/>
              <a:t>linear</a:t>
            </a:r>
            <a:r>
              <a:rPr lang="da-DK" baseline="0" dirty="0" smtClean="0"/>
              <a:t> </a:t>
            </a:r>
            <a:r>
              <a:rPr lang="da-DK" baseline="0" dirty="0" err="1" smtClean="0"/>
              <a:t>fashion</a:t>
            </a:r>
            <a:r>
              <a:rPr lang="da-DK" baseline="0" dirty="0" smtClean="0"/>
              <a:t>. Kuhn, a </a:t>
            </a:r>
            <a:r>
              <a:rPr lang="da-DK" baseline="0" dirty="0" err="1" smtClean="0"/>
              <a:t>physicist</a:t>
            </a:r>
            <a:r>
              <a:rPr lang="da-DK" baseline="0" dirty="0" smtClean="0"/>
              <a:t>, told a </a:t>
            </a:r>
            <a:r>
              <a:rPr lang="da-DK" baseline="0" dirty="0" err="1" smtClean="0"/>
              <a:t>different</a:t>
            </a:r>
            <a:r>
              <a:rPr lang="da-DK" baseline="0" dirty="0" smtClean="0"/>
              <a:t> story, </a:t>
            </a:r>
            <a:r>
              <a:rPr lang="da-DK" baseline="0" dirty="0" err="1" smtClean="0"/>
              <a:t>ofe</a:t>
            </a:r>
            <a:r>
              <a:rPr lang="da-DK" baseline="0" dirty="0" smtClean="0"/>
              <a:t> of science as a </a:t>
            </a:r>
            <a:r>
              <a:rPr lang="da-DK" baseline="0" dirty="0" err="1" smtClean="0"/>
              <a:t>volitile</a:t>
            </a:r>
            <a:r>
              <a:rPr lang="da-DK" baseline="0" dirty="0" smtClean="0"/>
              <a:t> </a:t>
            </a:r>
            <a:r>
              <a:rPr lang="da-DK" baseline="0" dirty="0" err="1" smtClean="0"/>
              <a:t>enterprise</a:t>
            </a:r>
            <a:r>
              <a:rPr lang="da-DK" baseline="0" dirty="0" smtClean="0"/>
              <a:t>. He </a:t>
            </a:r>
            <a:r>
              <a:rPr lang="da-DK" baseline="0" dirty="0" err="1" smtClean="0"/>
              <a:t>described</a:t>
            </a:r>
            <a:r>
              <a:rPr lang="da-DK" baseline="0" dirty="0" smtClean="0"/>
              <a:t> science as it </a:t>
            </a:r>
            <a:r>
              <a:rPr lang="da-DK" baseline="0" dirty="0" err="1" smtClean="0"/>
              <a:t>moves</a:t>
            </a:r>
            <a:r>
              <a:rPr lang="da-DK" baseline="0" dirty="0" smtClean="0"/>
              <a:t> </a:t>
            </a:r>
            <a:r>
              <a:rPr lang="da-DK" baseline="0" dirty="0" err="1" smtClean="0"/>
              <a:t>through</a:t>
            </a:r>
            <a:r>
              <a:rPr lang="da-DK" baseline="0" dirty="0" smtClean="0"/>
              <a:t> </a:t>
            </a:r>
            <a:r>
              <a:rPr lang="da-DK" baseline="0" dirty="0" err="1" smtClean="0"/>
              <a:t>paradigms</a:t>
            </a:r>
            <a:r>
              <a:rPr lang="da-DK" baseline="0" dirty="0" smtClean="0"/>
              <a:t>, </a:t>
            </a:r>
            <a:r>
              <a:rPr lang="da-DK" baseline="0" dirty="0" err="1" smtClean="0"/>
              <a:t>first</a:t>
            </a:r>
            <a:r>
              <a:rPr lang="da-DK" baseline="0" dirty="0" smtClean="0"/>
              <a:t> a </a:t>
            </a:r>
            <a:r>
              <a:rPr lang="da-DK" baseline="0" dirty="0" err="1" smtClean="0"/>
              <a:t>pre-paradigmatic</a:t>
            </a:r>
            <a:r>
              <a:rPr lang="da-DK" baseline="0" dirty="0" smtClean="0"/>
              <a:t> stage, and </a:t>
            </a:r>
            <a:r>
              <a:rPr lang="da-DK" baseline="0" dirty="0" err="1" smtClean="0"/>
              <a:t>then</a:t>
            </a:r>
            <a:r>
              <a:rPr lang="da-DK" baseline="0" dirty="0" smtClean="0"/>
              <a:t> a stage of normal science. Normal science </a:t>
            </a:r>
            <a:r>
              <a:rPr lang="da-DK" baseline="0" dirty="0" err="1" smtClean="0"/>
              <a:t>allowed</a:t>
            </a:r>
            <a:r>
              <a:rPr lang="da-DK" baseline="0" dirty="0" smtClean="0"/>
              <a:t> for an </a:t>
            </a:r>
            <a:r>
              <a:rPr lang="da-DK" baseline="0" dirty="0" err="1" smtClean="0"/>
              <a:t>efficient</a:t>
            </a:r>
            <a:r>
              <a:rPr lang="da-DK" baseline="0" dirty="0" smtClean="0"/>
              <a:t> </a:t>
            </a:r>
            <a:r>
              <a:rPr lang="da-DK" baseline="0" dirty="0" err="1" smtClean="0"/>
              <a:t>solving</a:t>
            </a:r>
            <a:r>
              <a:rPr lang="da-DK" baseline="0" dirty="0" smtClean="0"/>
              <a:t> of an </a:t>
            </a:r>
            <a:r>
              <a:rPr lang="da-DK" baseline="0" dirty="0" err="1" smtClean="0"/>
              <a:t>increasing</a:t>
            </a:r>
            <a:r>
              <a:rPr lang="da-DK" baseline="0" dirty="0" smtClean="0"/>
              <a:t> </a:t>
            </a:r>
            <a:r>
              <a:rPr lang="da-DK" baseline="0" dirty="0" err="1" smtClean="0"/>
              <a:t>number</a:t>
            </a:r>
            <a:r>
              <a:rPr lang="da-DK" baseline="0" dirty="0" smtClean="0"/>
              <a:t> of </a:t>
            </a:r>
            <a:r>
              <a:rPr lang="da-DK" baseline="0" dirty="0" err="1" smtClean="0"/>
              <a:t>puzzles</a:t>
            </a:r>
            <a:r>
              <a:rPr lang="da-DK" baseline="0" dirty="0" smtClean="0"/>
              <a:t>. </a:t>
            </a:r>
            <a:r>
              <a:rPr lang="da-DK" baseline="0" dirty="0" err="1" smtClean="0"/>
              <a:t>However</a:t>
            </a:r>
            <a:r>
              <a:rPr lang="da-DK" baseline="0" dirty="0" smtClean="0"/>
              <a:t>, in </a:t>
            </a:r>
            <a:r>
              <a:rPr lang="da-DK" baseline="0" dirty="0" err="1" smtClean="0"/>
              <a:t>this</a:t>
            </a:r>
            <a:r>
              <a:rPr lang="da-DK" baseline="0" dirty="0" smtClean="0"/>
              <a:t> stage, </a:t>
            </a:r>
            <a:r>
              <a:rPr lang="da-DK" baseline="0" dirty="0" err="1" smtClean="0"/>
              <a:t>anomolies</a:t>
            </a:r>
            <a:r>
              <a:rPr lang="da-DK" baseline="0" dirty="0" smtClean="0"/>
              <a:t> </a:t>
            </a:r>
            <a:r>
              <a:rPr lang="da-DK" baseline="0" dirty="0" err="1" smtClean="0"/>
              <a:t>would</a:t>
            </a:r>
            <a:r>
              <a:rPr lang="da-DK" baseline="0" dirty="0" smtClean="0"/>
              <a:t> </a:t>
            </a:r>
            <a:r>
              <a:rPr lang="da-DK" baseline="0" dirty="0" err="1" smtClean="0"/>
              <a:t>appear</a:t>
            </a:r>
            <a:r>
              <a:rPr lang="da-DK" baseline="0" dirty="0" smtClean="0"/>
              <a:t> and start to </a:t>
            </a:r>
            <a:r>
              <a:rPr lang="da-DK" baseline="0" dirty="0" err="1" smtClean="0"/>
              <a:t>build</a:t>
            </a:r>
            <a:r>
              <a:rPr lang="da-DK" baseline="0" dirty="0" smtClean="0"/>
              <a:t> up. A </a:t>
            </a:r>
            <a:r>
              <a:rPr lang="da-DK" baseline="0" dirty="0" err="1" smtClean="0"/>
              <a:t>battle</a:t>
            </a:r>
            <a:r>
              <a:rPr lang="da-DK" baseline="0" dirty="0" smtClean="0"/>
              <a:t> </a:t>
            </a:r>
            <a:r>
              <a:rPr lang="da-DK" baseline="0" dirty="0" err="1" smtClean="0"/>
              <a:t>would</a:t>
            </a:r>
            <a:r>
              <a:rPr lang="da-DK" baseline="0" dirty="0" smtClean="0"/>
              <a:t> </a:t>
            </a:r>
            <a:r>
              <a:rPr lang="da-DK" baseline="0" dirty="0" err="1" smtClean="0"/>
              <a:t>then</a:t>
            </a:r>
            <a:r>
              <a:rPr lang="da-DK" baseline="0" dirty="0" smtClean="0"/>
              <a:t> </a:t>
            </a:r>
            <a:r>
              <a:rPr lang="da-DK" baseline="0" dirty="0" err="1" smtClean="0"/>
              <a:t>ensue</a:t>
            </a:r>
            <a:r>
              <a:rPr lang="da-DK" baseline="0" dirty="0" smtClean="0"/>
              <a:t> </a:t>
            </a:r>
            <a:r>
              <a:rPr lang="da-DK" baseline="0" dirty="0" err="1" smtClean="0"/>
              <a:t>between</a:t>
            </a:r>
            <a:r>
              <a:rPr lang="da-DK" baseline="0" dirty="0" smtClean="0"/>
              <a:t> the old </a:t>
            </a:r>
            <a:r>
              <a:rPr lang="da-DK" baseline="0" dirty="0" err="1" smtClean="0"/>
              <a:t>guard</a:t>
            </a:r>
            <a:r>
              <a:rPr lang="da-DK" baseline="0" dirty="0" smtClean="0"/>
              <a:t> – the </a:t>
            </a:r>
            <a:r>
              <a:rPr lang="da-DK" baseline="0" dirty="0" err="1" smtClean="0"/>
              <a:t>established</a:t>
            </a:r>
            <a:r>
              <a:rPr lang="da-DK" baseline="0" dirty="0" smtClean="0"/>
              <a:t> </a:t>
            </a:r>
            <a:r>
              <a:rPr lang="da-DK" baseline="0" dirty="0" err="1" smtClean="0"/>
              <a:t>scientists</a:t>
            </a:r>
            <a:r>
              <a:rPr lang="da-DK" baseline="0" dirty="0" smtClean="0"/>
              <a:t> and </a:t>
            </a:r>
            <a:r>
              <a:rPr lang="da-DK" baseline="0" dirty="0" err="1" smtClean="0"/>
              <a:t>younger</a:t>
            </a:r>
            <a:r>
              <a:rPr lang="da-DK" baseline="0" dirty="0" smtClean="0"/>
              <a:t> </a:t>
            </a:r>
            <a:r>
              <a:rPr lang="da-DK" baseline="0" dirty="0" err="1" smtClean="0"/>
              <a:t>ones</a:t>
            </a:r>
            <a:r>
              <a:rPr lang="da-DK" baseline="0" dirty="0" smtClean="0"/>
              <a:t> </a:t>
            </a:r>
            <a:r>
              <a:rPr lang="da-DK" baseline="0" dirty="0" err="1" smtClean="0"/>
              <a:t>who</a:t>
            </a:r>
            <a:r>
              <a:rPr lang="da-DK" baseline="0" dirty="0" smtClean="0"/>
              <a:t> </a:t>
            </a:r>
            <a:r>
              <a:rPr lang="da-DK" baseline="0" dirty="0" err="1" smtClean="0"/>
              <a:t>begin</a:t>
            </a:r>
            <a:r>
              <a:rPr lang="da-DK" baseline="0" dirty="0" smtClean="0"/>
              <a:t> to </a:t>
            </a:r>
            <a:r>
              <a:rPr lang="da-DK" baseline="0" dirty="0" err="1" smtClean="0"/>
              <a:t>use</a:t>
            </a:r>
            <a:r>
              <a:rPr lang="da-DK" baseline="0" dirty="0" smtClean="0"/>
              <a:t> more </a:t>
            </a:r>
            <a:r>
              <a:rPr lang="da-DK" baseline="0" dirty="0" err="1" smtClean="0"/>
              <a:t>advanced</a:t>
            </a:r>
            <a:r>
              <a:rPr lang="da-DK" baseline="0" dirty="0" smtClean="0"/>
              <a:t> </a:t>
            </a:r>
            <a:r>
              <a:rPr lang="da-DK" baseline="0" dirty="0" err="1" smtClean="0"/>
              <a:t>theories</a:t>
            </a:r>
            <a:r>
              <a:rPr lang="da-DK" baseline="0" dirty="0" smtClean="0"/>
              <a:t>. The resolution </a:t>
            </a:r>
            <a:r>
              <a:rPr lang="da-DK" baseline="0" dirty="0" err="1" smtClean="0"/>
              <a:t>would</a:t>
            </a:r>
            <a:r>
              <a:rPr lang="da-DK" baseline="0" dirty="0" smtClean="0"/>
              <a:t> </a:t>
            </a:r>
            <a:r>
              <a:rPr lang="da-DK" baseline="0" dirty="0" err="1" smtClean="0"/>
              <a:t>result</a:t>
            </a:r>
            <a:r>
              <a:rPr lang="da-DK" baseline="0" dirty="0" smtClean="0"/>
              <a:t> in a </a:t>
            </a:r>
            <a:r>
              <a:rPr lang="da-DK" baseline="0" dirty="0" err="1" smtClean="0"/>
              <a:t>paradigm</a:t>
            </a:r>
            <a:r>
              <a:rPr lang="da-DK" baseline="0" dirty="0" smtClean="0"/>
              <a:t> </a:t>
            </a:r>
            <a:r>
              <a:rPr lang="da-DK" baseline="0" dirty="0" err="1" smtClean="0"/>
              <a:t>shift</a:t>
            </a:r>
            <a:r>
              <a:rPr lang="da-DK" baseline="0" dirty="0" smtClean="0"/>
              <a:t> as the old </a:t>
            </a:r>
            <a:r>
              <a:rPr lang="da-DK" baseline="0" dirty="0" err="1" smtClean="0"/>
              <a:t>theories</a:t>
            </a:r>
            <a:r>
              <a:rPr lang="da-DK" baseline="0" dirty="0" smtClean="0"/>
              <a:t> </a:t>
            </a:r>
            <a:r>
              <a:rPr lang="da-DK" baseline="0" dirty="0" err="1" smtClean="0"/>
              <a:t>would</a:t>
            </a:r>
            <a:r>
              <a:rPr lang="da-DK" baseline="0" dirty="0" smtClean="0"/>
              <a:t> </a:t>
            </a:r>
            <a:r>
              <a:rPr lang="da-DK" baseline="0" dirty="0" err="1" smtClean="0"/>
              <a:t>be</a:t>
            </a:r>
            <a:r>
              <a:rPr lang="da-DK" baseline="0" dirty="0" smtClean="0"/>
              <a:t> </a:t>
            </a:r>
            <a:r>
              <a:rPr lang="da-DK" baseline="0" dirty="0" err="1" smtClean="0"/>
              <a:t>replaced</a:t>
            </a:r>
            <a:r>
              <a:rPr lang="da-DK" baseline="0" dirty="0" smtClean="0"/>
              <a:t> by the </a:t>
            </a:r>
            <a:r>
              <a:rPr lang="da-DK" baseline="0" dirty="0" err="1" smtClean="0"/>
              <a:t>revolutionary</a:t>
            </a:r>
            <a:r>
              <a:rPr lang="da-DK" baseline="0" dirty="0" smtClean="0"/>
              <a:t> </a:t>
            </a:r>
            <a:r>
              <a:rPr lang="da-DK" baseline="0" dirty="0" err="1" smtClean="0"/>
              <a:t>ones</a:t>
            </a:r>
            <a:r>
              <a:rPr lang="da-DK" baseline="0" dirty="0" smtClean="0"/>
              <a:t> in a social </a:t>
            </a:r>
            <a:r>
              <a:rPr lang="da-DK" baseline="0" dirty="0" err="1" smtClean="0"/>
              <a:t>struggle</a:t>
            </a:r>
            <a:r>
              <a:rPr lang="da-DK" baseline="0" dirty="0" smtClean="0"/>
              <a:t>. </a:t>
            </a:r>
            <a:r>
              <a:rPr lang="da-DK" baseline="0" dirty="0" err="1" smtClean="0"/>
              <a:t>Kuhn’s</a:t>
            </a:r>
            <a:r>
              <a:rPr lang="da-DK" baseline="0" dirty="0" smtClean="0"/>
              <a:t> </a:t>
            </a:r>
            <a:r>
              <a:rPr lang="da-DK" baseline="0" dirty="0" err="1" smtClean="0"/>
              <a:t>view</a:t>
            </a:r>
            <a:r>
              <a:rPr lang="da-DK" baseline="0" dirty="0" smtClean="0"/>
              <a:t> </a:t>
            </a:r>
            <a:r>
              <a:rPr lang="da-DK" baseline="0" dirty="0" err="1" smtClean="0"/>
              <a:t>would</a:t>
            </a:r>
            <a:r>
              <a:rPr lang="da-DK" baseline="0" dirty="0" smtClean="0"/>
              <a:t> </a:t>
            </a:r>
            <a:r>
              <a:rPr lang="da-DK" baseline="0" dirty="0" err="1" smtClean="0"/>
              <a:t>challenge</a:t>
            </a:r>
            <a:r>
              <a:rPr lang="da-DK" baseline="0" dirty="0" smtClean="0"/>
              <a:t> the </a:t>
            </a:r>
            <a:r>
              <a:rPr lang="da-DK" baseline="0" dirty="0" err="1" smtClean="0"/>
              <a:t>thinking</a:t>
            </a:r>
            <a:r>
              <a:rPr lang="da-DK" baseline="0" dirty="0" smtClean="0"/>
              <a:t> </a:t>
            </a:r>
            <a:r>
              <a:rPr lang="da-DK" baseline="0" dirty="0" err="1" smtClean="0"/>
              <a:t>about</a:t>
            </a:r>
            <a:r>
              <a:rPr lang="da-DK" baseline="0" dirty="0" smtClean="0"/>
              <a:t> science, and </a:t>
            </a:r>
            <a:r>
              <a:rPr lang="da-DK" baseline="0" dirty="0" err="1" smtClean="0"/>
              <a:t>even</a:t>
            </a:r>
            <a:r>
              <a:rPr lang="da-DK" baseline="0" dirty="0" smtClean="0"/>
              <a:t> </a:t>
            </a:r>
            <a:r>
              <a:rPr lang="da-DK" baseline="0" dirty="0" err="1" smtClean="0"/>
              <a:t>call</a:t>
            </a:r>
            <a:r>
              <a:rPr lang="da-DK" baseline="0" dirty="0" smtClean="0"/>
              <a:t> </a:t>
            </a:r>
            <a:r>
              <a:rPr lang="da-DK" baseline="0" dirty="0" err="1" smtClean="0"/>
              <a:t>into</a:t>
            </a:r>
            <a:r>
              <a:rPr lang="da-DK" baseline="0" dirty="0" smtClean="0"/>
              <a:t> </a:t>
            </a:r>
            <a:r>
              <a:rPr lang="da-DK" baseline="0" dirty="0" err="1" smtClean="0"/>
              <a:t>question</a:t>
            </a:r>
            <a:r>
              <a:rPr lang="da-DK" baseline="0" dirty="0" smtClean="0"/>
              <a:t> the </a:t>
            </a:r>
            <a:r>
              <a:rPr lang="da-DK" baseline="0" dirty="0" err="1" smtClean="0"/>
              <a:t>enlightenment</a:t>
            </a:r>
            <a:r>
              <a:rPr lang="da-DK" baseline="0" dirty="0" smtClean="0"/>
              <a:t> </a:t>
            </a:r>
            <a:r>
              <a:rPr lang="da-DK" baseline="0" dirty="0" err="1" smtClean="0"/>
              <a:t>itself</a:t>
            </a:r>
            <a:r>
              <a:rPr lang="da-DK" baseline="0" dirty="0" smtClean="0"/>
              <a:t>.</a:t>
            </a:r>
          </a:p>
          <a:p>
            <a:r>
              <a:rPr lang="da-DK" baseline="0" dirty="0" smtClean="0"/>
              <a:t>Kuhn </a:t>
            </a:r>
            <a:r>
              <a:rPr lang="da-DK" baseline="0" dirty="0" err="1" smtClean="0"/>
              <a:t>explained</a:t>
            </a:r>
            <a:r>
              <a:rPr lang="da-DK" baseline="0" dirty="0" smtClean="0"/>
              <a:t> </a:t>
            </a:r>
            <a:r>
              <a:rPr lang="da-DK" baseline="0" dirty="0" err="1" smtClean="0"/>
              <a:t>this</a:t>
            </a:r>
            <a:r>
              <a:rPr lang="da-DK" baseline="0" dirty="0" smtClean="0"/>
              <a:t> by the </a:t>
            </a:r>
            <a:r>
              <a:rPr lang="da-DK" baseline="0" dirty="0" err="1" smtClean="0"/>
              <a:t>behavior</a:t>
            </a:r>
            <a:r>
              <a:rPr lang="da-DK" baseline="0" dirty="0" smtClean="0"/>
              <a:t> of the </a:t>
            </a:r>
            <a:r>
              <a:rPr lang="da-DK" baseline="0" dirty="0" err="1" smtClean="0"/>
              <a:t>scientists</a:t>
            </a:r>
            <a:r>
              <a:rPr lang="da-DK" baseline="0" dirty="0" smtClean="0"/>
              <a:t>, and </a:t>
            </a:r>
            <a:r>
              <a:rPr lang="da-DK" baseline="0" dirty="0" err="1" smtClean="0"/>
              <a:t>their</a:t>
            </a:r>
            <a:r>
              <a:rPr lang="da-DK" baseline="0" dirty="0" smtClean="0"/>
              <a:t> </a:t>
            </a:r>
            <a:r>
              <a:rPr lang="da-DK" baseline="0" dirty="0" err="1" smtClean="0"/>
              <a:t>training</a:t>
            </a:r>
            <a:r>
              <a:rPr lang="da-DK" baseline="0" dirty="0" smtClean="0"/>
              <a:t> </a:t>
            </a:r>
            <a:r>
              <a:rPr lang="da-DK" baseline="0" dirty="0" err="1" smtClean="0"/>
              <a:t>protocols</a:t>
            </a:r>
            <a:r>
              <a:rPr lang="da-DK" baseline="0" dirty="0" smtClean="0"/>
              <a:t>  – and provides the </a:t>
            </a:r>
            <a:r>
              <a:rPr lang="da-DK" baseline="0" dirty="0" err="1" smtClean="0"/>
              <a:t>foundation</a:t>
            </a:r>
            <a:r>
              <a:rPr lang="da-DK" baseline="0" dirty="0" smtClean="0"/>
              <a:t> for a </a:t>
            </a:r>
            <a:r>
              <a:rPr lang="da-DK" baseline="0" dirty="0" err="1" smtClean="0"/>
              <a:t>radical</a:t>
            </a:r>
            <a:r>
              <a:rPr lang="da-DK" baseline="0" dirty="0" smtClean="0"/>
              <a:t> </a:t>
            </a:r>
            <a:r>
              <a:rPr lang="da-DK" baseline="0" dirty="0" err="1" smtClean="0"/>
              <a:t>constructivism</a:t>
            </a:r>
            <a:r>
              <a:rPr lang="da-DK" baseline="0" dirty="0" smtClean="0"/>
              <a:t> </a:t>
            </a:r>
            <a:r>
              <a:rPr lang="da-DK" baseline="0" dirty="0" err="1" smtClean="0"/>
              <a:t>challenges</a:t>
            </a:r>
            <a:r>
              <a:rPr lang="da-DK" baseline="0" dirty="0" smtClean="0"/>
              <a:t> the </a:t>
            </a:r>
            <a:r>
              <a:rPr lang="da-DK" baseline="0" dirty="0" err="1" smtClean="0"/>
              <a:t>notions</a:t>
            </a:r>
            <a:r>
              <a:rPr lang="da-DK" baseline="0" dirty="0" smtClean="0"/>
              <a:t> of</a:t>
            </a:r>
            <a:r>
              <a:rPr lang="da-DK" dirty="0" smtClean="0"/>
              <a:t> ”</a:t>
            </a:r>
            <a:r>
              <a:rPr lang="da-DK" dirty="0" err="1" smtClean="0"/>
              <a:t>objective</a:t>
            </a:r>
            <a:r>
              <a:rPr lang="da-DK" dirty="0" smtClean="0"/>
              <a:t> </a:t>
            </a:r>
            <a:r>
              <a:rPr lang="da-DK" dirty="0" err="1" smtClean="0"/>
              <a:t>criteria</a:t>
            </a:r>
            <a:r>
              <a:rPr lang="da-DK" dirty="0" smtClean="0"/>
              <a:t>”; </a:t>
            </a:r>
            <a:endParaRPr lang="da-DK" baseline="0" dirty="0" smtClean="0"/>
          </a:p>
          <a:p>
            <a:r>
              <a:rPr lang="da-DK" dirty="0" smtClean="0"/>
              <a:t>Bruno </a:t>
            </a:r>
            <a:r>
              <a:rPr lang="da-DK" dirty="0" err="1" smtClean="0"/>
              <a:t>Latour</a:t>
            </a:r>
            <a:r>
              <a:rPr lang="da-DK" dirty="0" smtClean="0"/>
              <a:t> </a:t>
            </a:r>
            <a:r>
              <a:rPr lang="da-DK" dirty="0" err="1" smtClean="0"/>
              <a:t>would</a:t>
            </a:r>
            <a:r>
              <a:rPr lang="da-DK" dirty="0" smtClean="0"/>
              <a:t> </a:t>
            </a:r>
            <a:r>
              <a:rPr lang="da-DK" dirty="0" err="1" smtClean="0"/>
              <a:t>build</a:t>
            </a:r>
            <a:r>
              <a:rPr lang="da-DK" dirty="0" smtClean="0"/>
              <a:t> </a:t>
            </a:r>
            <a:r>
              <a:rPr lang="da-DK" dirty="0" err="1" smtClean="0"/>
              <a:t>off</a:t>
            </a:r>
            <a:r>
              <a:rPr lang="da-DK" dirty="0" smtClean="0"/>
              <a:t> of Kuhn, but </a:t>
            </a:r>
            <a:r>
              <a:rPr lang="da-DK" dirty="0" err="1" smtClean="0"/>
              <a:t>incoporate</a:t>
            </a:r>
            <a:r>
              <a:rPr lang="da-DK" dirty="0" smtClean="0"/>
              <a:t> a </a:t>
            </a:r>
            <a:r>
              <a:rPr lang="da-DK" dirty="0" err="1" smtClean="0"/>
              <a:t>different</a:t>
            </a:r>
            <a:r>
              <a:rPr lang="da-DK" dirty="0" smtClean="0"/>
              <a:t> approach</a:t>
            </a:r>
            <a:r>
              <a:rPr lang="da-DK" baseline="0" dirty="0" smtClean="0"/>
              <a:t>: </a:t>
            </a:r>
            <a:r>
              <a:rPr lang="da-DK" baseline="0" dirty="0" err="1" smtClean="0"/>
              <a:t>ethnomethodology</a:t>
            </a:r>
            <a:r>
              <a:rPr lang="da-DK" baseline="0" dirty="0" smtClean="0"/>
              <a:t>. </a:t>
            </a:r>
            <a:r>
              <a:rPr lang="da-DK" baseline="0" dirty="0" err="1" smtClean="0"/>
              <a:t>Since</a:t>
            </a:r>
            <a:r>
              <a:rPr lang="da-DK" baseline="0" dirty="0" smtClean="0"/>
              <a:t> the </a:t>
            </a:r>
            <a:r>
              <a:rPr lang="da-DK" baseline="0" dirty="0" err="1" smtClean="0"/>
              <a:t>early</a:t>
            </a:r>
            <a:r>
              <a:rPr lang="da-DK" baseline="0" dirty="0" smtClean="0"/>
              <a:t> 19th </a:t>
            </a:r>
            <a:r>
              <a:rPr lang="da-DK" baseline="0" dirty="0" err="1" smtClean="0"/>
              <a:t>century</a:t>
            </a:r>
            <a:r>
              <a:rPr lang="da-DK" baseline="0" dirty="0" smtClean="0"/>
              <a:t>, </a:t>
            </a:r>
            <a:r>
              <a:rPr lang="da-DK" baseline="0" dirty="0" err="1" smtClean="0"/>
              <a:t>anthropologists</a:t>
            </a:r>
            <a:r>
              <a:rPr lang="da-DK" baseline="0" dirty="0" smtClean="0"/>
              <a:t> </a:t>
            </a:r>
            <a:r>
              <a:rPr lang="da-DK" baseline="0" dirty="0" err="1" smtClean="0"/>
              <a:t>would</a:t>
            </a:r>
            <a:r>
              <a:rPr lang="da-DK" baseline="0" dirty="0" smtClean="0"/>
              <a:t> </a:t>
            </a:r>
            <a:r>
              <a:rPr lang="da-DK" baseline="0" dirty="0" err="1" smtClean="0"/>
              <a:t>travel</a:t>
            </a:r>
            <a:r>
              <a:rPr lang="da-DK" baseline="0" dirty="0" smtClean="0"/>
              <a:t> to </a:t>
            </a:r>
            <a:r>
              <a:rPr lang="da-DK" baseline="0" dirty="0" err="1" smtClean="0"/>
              <a:t>remote</a:t>
            </a:r>
            <a:r>
              <a:rPr lang="da-DK" baseline="0" dirty="0" smtClean="0"/>
              <a:t> </a:t>
            </a:r>
            <a:r>
              <a:rPr lang="da-DK" baseline="0" dirty="0" err="1" smtClean="0"/>
              <a:t>islands</a:t>
            </a:r>
            <a:r>
              <a:rPr lang="da-DK" baseline="0" dirty="0" smtClean="0"/>
              <a:t> and </a:t>
            </a:r>
            <a:r>
              <a:rPr lang="da-DK" baseline="0" dirty="0" err="1" smtClean="0"/>
              <a:t>deep</a:t>
            </a:r>
            <a:r>
              <a:rPr lang="da-DK" baseline="0" dirty="0" smtClean="0"/>
              <a:t> jungles to </a:t>
            </a:r>
            <a:r>
              <a:rPr lang="da-DK" baseline="0" dirty="0" err="1" smtClean="0"/>
              <a:t>study</a:t>
            </a:r>
            <a:r>
              <a:rPr lang="da-DK" baseline="0" dirty="0" smtClean="0"/>
              <a:t> distant </a:t>
            </a:r>
            <a:r>
              <a:rPr lang="da-DK" baseline="0" dirty="0" err="1" smtClean="0"/>
              <a:t>cultures</a:t>
            </a:r>
            <a:r>
              <a:rPr lang="da-DK" baseline="0" dirty="0" smtClean="0"/>
              <a:t>. </a:t>
            </a:r>
            <a:r>
              <a:rPr lang="da-DK" baseline="0" dirty="0" err="1" smtClean="0"/>
              <a:t>Latour</a:t>
            </a:r>
            <a:r>
              <a:rPr lang="da-DK" baseline="0" dirty="0" smtClean="0"/>
              <a:t> himself did </a:t>
            </a:r>
            <a:r>
              <a:rPr lang="da-DK" baseline="0" dirty="0" err="1" smtClean="0"/>
              <a:t>this</a:t>
            </a:r>
            <a:r>
              <a:rPr lang="da-DK" baseline="0" dirty="0" smtClean="0"/>
              <a:t> as a </a:t>
            </a:r>
            <a:r>
              <a:rPr lang="da-DK" baseline="0" dirty="0" err="1" smtClean="0"/>
              <a:t>young</a:t>
            </a:r>
            <a:r>
              <a:rPr lang="da-DK" baseline="0" dirty="0" smtClean="0"/>
              <a:t> researcher in the Ivory </a:t>
            </a:r>
            <a:r>
              <a:rPr lang="da-DK" baseline="0" dirty="0" err="1" smtClean="0"/>
              <a:t>Coast</a:t>
            </a:r>
            <a:r>
              <a:rPr lang="da-DK" baseline="0" dirty="0" smtClean="0"/>
              <a:t>. But </a:t>
            </a:r>
            <a:r>
              <a:rPr lang="da-DK" baseline="0" dirty="0" err="1" smtClean="0"/>
              <a:t>what</a:t>
            </a:r>
            <a:r>
              <a:rPr lang="da-DK" baseline="0" dirty="0" smtClean="0"/>
              <a:t> if, </a:t>
            </a:r>
            <a:r>
              <a:rPr lang="da-DK" baseline="0" dirty="0" err="1" smtClean="0"/>
              <a:t>instead</a:t>
            </a:r>
            <a:r>
              <a:rPr lang="da-DK" baseline="0" dirty="0" smtClean="0"/>
              <a:t> of </a:t>
            </a:r>
            <a:r>
              <a:rPr lang="da-DK" baseline="0" dirty="0" err="1" smtClean="0"/>
              <a:t>studying</a:t>
            </a:r>
            <a:r>
              <a:rPr lang="da-DK" baseline="0" dirty="0" smtClean="0"/>
              <a:t> </a:t>
            </a:r>
            <a:r>
              <a:rPr lang="da-DK" baseline="0" dirty="0" err="1" smtClean="0"/>
              <a:t>remote</a:t>
            </a:r>
            <a:r>
              <a:rPr lang="da-DK" baseline="0" dirty="0" smtClean="0"/>
              <a:t> </a:t>
            </a:r>
            <a:r>
              <a:rPr lang="da-DK" baseline="0" dirty="0" err="1" smtClean="0"/>
              <a:t>cultures</a:t>
            </a:r>
            <a:r>
              <a:rPr lang="da-DK" baseline="0" dirty="0" smtClean="0"/>
              <a:t>, </a:t>
            </a:r>
            <a:r>
              <a:rPr lang="da-DK" baseline="0" dirty="0" err="1" smtClean="0"/>
              <a:t>we</a:t>
            </a:r>
            <a:r>
              <a:rPr lang="da-DK" baseline="0" dirty="0" smtClean="0"/>
              <a:t> send the social </a:t>
            </a:r>
            <a:r>
              <a:rPr lang="da-DK" baseline="0" dirty="0" err="1" smtClean="0"/>
              <a:t>scientist</a:t>
            </a:r>
            <a:r>
              <a:rPr lang="da-DK" baseline="0" dirty="0" smtClean="0"/>
              <a:t> to </a:t>
            </a:r>
            <a:r>
              <a:rPr lang="da-DK" baseline="0" dirty="0" err="1" smtClean="0"/>
              <a:t>study</a:t>
            </a:r>
            <a:r>
              <a:rPr lang="da-DK" baseline="0" dirty="0" smtClean="0"/>
              <a:t> </a:t>
            </a:r>
            <a:r>
              <a:rPr lang="da-DK" baseline="0" dirty="0" err="1" smtClean="0"/>
              <a:t>other</a:t>
            </a:r>
            <a:r>
              <a:rPr lang="da-DK" baseline="0" dirty="0" smtClean="0"/>
              <a:t> </a:t>
            </a:r>
            <a:r>
              <a:rPr lang="da-DK" baseline="0" dirty="0" err="1" smtClean="0"/>
              <a:t>scientists</a:t>
            </a:r>
            <a:r>
              <a:rPr lang="da-DK" baseline="0" dirty="0" smtClean="0"/>
              <a:t> in </a:t>
            </a:r>
            <a:r>
              <a:rPr lang="da-DK" baseline="0" dirty="0" err="1" smtClean="0"/>
              <a:t>their</a:t>
            </a:r>
            <a:r>
              <a:rPr lang="da-DK" baseline="0" dirty="0" smtClean="0"/>
              <a:t> most </a:t>
            </a:r>
            <a:r>
              <a:rPr lang="da-DK" baseline="0" dirty="0" err="1" smtClean="0"/>
              <a:t>sacred</a:t>
            </a:r>
            <a:r>
              <a:rPr lang="da-DK" baseline="0" dirty="0" smtClean="0"/>
              <a:t> </a:t>
            </a:r>
            <a:r>
              <a:rPr lang="da-DK" baseline="0" dirty="0" err="1" smtClean="0"/>
              <a:t>setting</a:t>
            </a:r>
            <a:r>
              <a:rPr lang="da-DK" baseline="0" dirty="0" smtClean="0"/>
              <a:t>: the </a:t>
            </a:r>
            <a:r>
              <a:rPr lang="da-DK" baseline="0" dirty="0" err="1" smtClean="0"/>
              <a:t>laboratory</a:t>
            </a:r>
            <a:r>
              <a:rPr lang="da-DK" baseline="0" dirty="0" smtClean="0"/>
              <a:t>? Here, </a:t>
            </a:r>
            <a:r>
              <a:rPr lang="da-DK" baseline="0" dirty="0" err="1" smtClean="0"/>
              <a:t>Latour</a:t>
            </a:r>
            <a:r>
              <a:rPr lang="da-DK" baseline="0" dirty="0" smtClean="0"/>
              <a:t> </a:t>
            </a:r>
            <a:r>
              <a:rPr lang="da-DK" baseline="0" dirty="0" err="1" smtClean="0"/>
              <a:t>would</a:t>
            </a:r>
            <a:r>
              <a:rPr lang="da-DK" baseline="0" dirty="0" smtClean="0"/>
              <a:t> </a:t>
            </a:r>
            <a:r>
              <a:rPr lang="da-DK" baseline="0" dirty="0" err="1" smtClean="0"/>
              <a:t>study</a:t>
            </a:r>
            <a:r>
              <a:rPr lang="da-DK" baseline="0" dirty="0" smtClean="0"/>
              <a:t> science as it </a:t>
            </a:r>
            <a:r>
              <a:rPr lang="da-DK" baseline="0" dirty="0" err="1" smtClean="0"/>
              <a:t>actually</a:t>
            </a:r>
            <a:r>
              <a:rPr lang="da-DK" baseline="0" dirty="0" smtClean="0"/>
              <a:t> </a:t>
            </a:r>
            <a:r>
              <a:rPr lang="da-DK" baseline="0" dirty="0" err="1" smtClean="0"/>
              <a:t>happens</a:t>
            </a:r>
            <a:r>
              <a:rPr lang="da-DK" baseline="0" dirty="0" smtClean="0"/>
              <a:t> in real-time—in </a:t>
            </a:r>
            <a:r>
              <a:rPr lang="da-DK" baseline="0" dirty="0" err="1" smtClean="0"/>
              <a:t>practice</a:t>
            </a:r>
            <a:r>
              <a:rPr lang="da-DK" baseline="0" dirty="0" smtClean="0"/>
              <a:t>. </a:t>
            </a:r>
          </a:p>
          <a:p>
            <a:r>
              <a:rPr lang="da-DK" baseline="0" dirty="0" smtClean="0"/>
              <a:t>The </a:t>
            </a:r>
            <a:r>
              <a:rPr lang="da-DK" baseline="0" dirty="0" err="1" smtClean="0"/>
              <a:t>insights</a:t>
            </a:r>
            <a:r>
              <a:rPr lang="da-DK" baseline="0" dirty="0" smtClean="0"/>
              <a:t> </a:t>
            </a:r>
            <a:r>
              <a:rPr lang="da-DK" baseline="0" dirty="0" err="1" smtClean="0"/>
              <a:t>generated</a:t>
            </a:r>
            <a:r>
              <a:rPr lang="da-DK" baseline="0" dirty="0" smtClean="0"/>
              <a:t> by </a:t>
            </a:r>
            <a:r>
              <a:rPr lang="da-DK" baseline="0" dirty="0" err="1" smtClean="0"/>
              <a:t>Latour</a:t>
            </a:r>
            <a:r>
              <a:rPr lang="da-DK" baseline="0" dirty="0" smtClean="0"/>
              <a:t>, Kuhn and </a:t>
            </a:r>
            <a:r>
              <a:rPr lang="da-DK" baseline="0" dirty="0" err="1" smtClean="0"/>
              <a:t>Merton</a:t>
            </a:r>
            <a:r>
              <a:rPr lang="da-DK" baseline="0" dirty="0" smtClean="0"/>
              <a:t> have </a:t>
            </a:r>
            <a:r>
              <a:rPr lang="da-DK" baseline="0" dirty="0" err="1" smtClean="0"/>
              <a:t>supplemented</a:t>
            </a:r>
            <a:r>
              <a:rPr lang="da-DK" baseline="0" dirty="0" smtClean="0"/>
              <a:t> the power of science and </a:t>
            </a:r>
            <a:r>
              <a:rPr lang="da-DK" baseline="0" dirty="0" err="1" smtClean="0"/>
              <a:t>technology</a:t>
            </a:r>
            <a:r>
              <a:rPr lang="da-DK" baseline="0" dirty="0" smtClean="0"/>
              <a:t> by </a:t>
            </a:r>
            <a:r>
              <a:rPr lang="da-DK" baseline="0" dirty="0" err="1" smtClean="0"/>
              <a:t>supplementing</a:t>
            </a:r>
            <a:r>
              <a:rPr lang="da-DK" baseline="0" dirty="0" smtClean="0"/>
              <a:t> and </a:t>
            </a:r>
            <a:r>
              <a:rPr lang="da-DK" baseline="0" dirty="0" err="1" smtClean="0"/>
              <a:t>complementing</a:t>
            </a:r>
            <a:r>
              <a:rPr lang="da-DK" baseline="0" dirty="0" smtClean="0"/>
              <a:t> the </a:t>
            </a:r>
            <a:r>
              <a:rPr lang="da-DK" baseline="0" dirty="0" err="1" smtClean="0"/>
              <a:t>advancements</a:t>
            </a:r>
            <a:r>
              <a:rPr lang="da-DK" baseline="0" dirty="0" smtClean="0"/>
              <a:t> </a:t>
            </a:r>
            <a:r>
              <a:rPr lang="da-DK" baseline="0" dirty="0" err="1" smtClean="0"/>
              <a:t>gained</a:t>
            </a:r>
            <a:r>
              <a:rPr lang="da-DK" baseline="0" dirty="0" smtClean="0"/>
              <a:t> from a </a:t>
            </a:r>
            <a:r>
              <a:rPr lang="da-DK" baseline="0" dirty="0" err="1" smtClean="0"/>
              <a:t>positivistic</a:t>
            </a:r>
            <a:r>
              <a:rPr lang="da-DK" baseline="0" dirty="0" smtClean="0"/>
              <a:t> approach.</a:t>
            </a:r>
          </a:p>
          <a:p>
            <a:r>
              <a:rPr lang="da-DK" baseline="0" dirty="0" err="1" smtClean="0"/>
              <a:t>These</a:t>
            </a:r>
            <a:r>
              <a:rPr lang="da-DK" baseline="0" dirty="0" smtClean="0"/>
              <a:t> </a:t>
            </a:r>
            <a:r>
              <a:rPr lang="da-DK" baseline="0" dirty="0" err="1" smtClean="0"/>
              <a:t>are</a:t>
            </a:r>
            <a:r>
              <a:rPr lang="da-DK" baseline="0" dirty="0" smtClean="0"/>
              <a:t> the </a:t>
            </a:r>
            <a:r>
              <a:rPr lang="da-DK" baseline="0" dirty="0" err="1" smtClean="0"/>
              <a:t>giants</a:t>
            </a:r>
            <a:r>
              <a:rPr lang="da-DK" baseline="0" dirty="0" smtClean="0"/>
              <a:t> </a:t>
            </a:r>
            <a:r>
              <a:rPr lang="da-DK" baseline="0" dirty="0" err="1" smtClean="0"/>
              <a:t>that</a:t>
            </a:r>
            <a:r>
              <a:rPr lang="da-DK" baseline="0" dirty="0" smtClean="0"/>
              <a:t> provide the research lens from </a:t>
            </a:r>
            <a:r>
              <a:rPr lang="da-DK" baseline="0" dirty="0" err="1" smtClean="0"/>
              <a:t>which</a:t>
            </a:r>
            <a:r>
              <a:rPr lang="da-DK" baseline="0" dirty="0" smtClean="0"/>
              <a:t> the </a:t>
            </a:r>
            <a:r>
              <a:rPr lang="da-DK" baseline="0" dirty="0" err="1" smtClean="0"/>
              <a:t>contributions</a:t>
            </a:r>
            <a:r>
              <a:rPr lang="da-DK" baseline="0" dirty="0" smtClean="0"/>
              <a:t> of </a:t>
            </a:r>
            <a:r>
              <a:rPr lang="da-DK" baseline="0" dirty="0" err="1" smtClean="0"/>
              <a:t>this</a:t>
            </a:r>
            <a:r>
              <a:rPr lang="da-DK" baseline="0" dirty="0" smtClean="0"/>
              <a:t> dissertation is </a:t>
            </a:r>
            <a:r>
              <a:rPr lang="da-DK" baseline="0" dirty="0" err="1" smtClean="0"/>
              <a:t>assembled</a:t>
            </a:r>
            <a:r>
              <a:rPr lang="da-DK" baseline="0" dirty="0" smtClean="0"/>
              <a:t>.</a:t>
            </a:r>
          </a:p>
          <a:p>
            <a:endParaRPr lang="da-DK" dirty="0" smtClean="0"/>
          </a:p>
          <a:p>
            <a:r>
              <a:rPr lang="da-DK" dirty="0" smtClean="0"/>
              <a:t>-oral traditions</a:t>
            </a:r>
          </a:p>
          <a:p>
            <a:r>
              <a:rPr lang="da-DK" dirty="0" smtClean="0"/>
              <a:t>-</a:t>
            </a:r>
            <a:r>
              <a:rPr lang="da-DK" dirty="0" err="1" smtClean="0"/>
              <a:t>specific</a:t>
            </a:r>
            <a:r>
              <a:rPr lang="da-DK" dirty="0" smtClean="0"/>
              <a:t> </a:t>
            </a:r>
            <a:r>
              <a:rPr lang="da-DK" dirty="0" err="1" smtClean="0"/>
              <a:t>practices</a:t>
            </a:r>
            <a:endParaRPr lang="da-DK" dirty="0" smtClean="0"/>
          </a:p>
          <a:p>
            <a:r>
              <a:rPr lang="da-DK" dirty="0" err="1" smtClean="0"/>
              <a:t>Ethnomethodology</a:t>
            </a:r>
            <a:r>
              <a:rPr lang="da-DK" dirty="0" smtClean="0"/>
              <a:t>-</a:t>
            </a:r>
            <a:r>
              <a:rPr lang="da-DK" baseline="0" dirty="0" smtClean="0"/>
              <a:t> </a:t>
            </a:r>
            <a:r>
              <a:rPr lang="da-DK" baseline="0" dirty="0" err="1" smtClean="0"/>
              <a:t>Garfinkel</a:t>
            </a:r>
            <a:r>
              <a:rPr lang="da-DK" baseline="0" dirty="0" smtClean="0"/>
              <a:t>; </a:t>
            </a:r>
            <a:r>
              <a:rPr lang="da-DK" baseline="0" dirty="0" err="1" smtClean="0"/>
              <a:t>Semiotics</a:t>
            </a:r>
            <a:r>
              <a:rPr lang="da-DK" baseline="0" dirty="0" smtClean="0"/>
              <a:t>- </a:t>
            </a:r>
            <a:r>
              <a:rPr lang="da-DK" baseline="0" dirty="0" err="1" smtClean="0"/>
              <a:t>Greimas</a:t>
            </a:r>
            <a:endParaRPr lang="da-DK" baseline="0" dirty="0" smtClean="0"/>
          </a:p>
          <a:p>
            <a:r>
              <a:rPr lang="da-DK" baseline="0" dirty="0" err="1" smtClean="0"/>
              <a:t>Late</a:t>
            </a:r>
            <a:r>
              <a:rPr lang="da-DK" baseline="0" dirty="0" smtClean="0"/>
              <a:t> 70s – </a:t>
            </a:r>
            <a:r>
              <a:rPr lang="da-DK" baseline="0" dirty="0" err="1" smtClean="0"/>
              <a:t>when</a:t>
            </a:r>
            <a:r>
              <a:rPr lang="da-DK" baseline="0" dirty="0" smtClean="0"/>
              <a:t> </a:t>
            </a:r>
            <a:r>
              <a:rPr lang="da-DK" baseline="0" dirty="0" err="1" smtClean="0"/>
              <a:t>lots</a:t>
            </a:r>
            <a:r>
              <a:rPr lang="da-DK" baseline="0" dirty="0" smtClean="0"/>
              <a:t> of </a:t>
            </a:r>
            <a:r>
              <a:rPr lang="da-DK" baseline="0" dirty="0" err="1" smtClean="0"/>
              <a:t>anthropologists</a:t>
            </a:r>
            <a:r>
              <a:rPr lang="da-DK" baseline="0" dirty="0" smtClean="0"/>
              <a:t> </a:t>
            </a:r>
            <a:r>
              <a:rPr lang="da-DK" baseline="0" dirty="0" err="1" smtClean="0"/>
              <a:t>were</a:t>
            </a:r>
            <a:r>
              <a:rPr lang="da-DK" baseline="0" dirty="0" smtClean="0"/>
              <a:t> </a:t>
            </a:r>
            <a:r>
              <a:rPr lang="da-DK" baseline="0" dirty="0" err="1" smtClean="0"/>
              <a:t>entering</a:t>
            </a:r>
            <a:r>
              <a:rPr lang="da-DK" baseline="0" dirty="0" smtClean="0"/>
              <a:t> the laboratories</a:t>
            </a:r>
          </a:p>
          <a:p>
            <a:r>
              <a:rPr lang="da-DK" baseline="0" dirty="0" smtClean="0"/>
              <a:t>How </a:t>
            </a:r>
            <a:r>
              <a:rPr lang="da-DK" baseline="0" dirty="0" err="1" smtClean="0"/>
              <a:t>scientists</a:t>
            </a:r>
            <a:r>
              <a:rPr lang="da-DK" baseline="0" dirty="0" smtClean="0"/>
              <a:t> </a:t>
            </a:r>
            <a:r>
              <a:rPr lang="da-DK" baseline="0" dirty="0" err="1" smtClean="0"/>
              <a:t>manage</a:t>
            </a:r>
            <a:r>
              <a:rPr lang="da-DK" baseline="0" dirty="0" smtClean="0"/>
              <a:t> </a:t>
            </a:r>
            <a:r>
              <a:rPr lang="da-DK" baseline="0" dirty="0" err="1" smtClean="0"/>
              <a:t>inconclusive</a:t>
            </a:r>
            <a:r>
              <a:rPr lang="da-DK" baseline="0" dirty="0" smtClean="0"/>
              <a:t> data-</a:t>
            </a:r>
          </a:p>
          <a:p>
            <a:r>
              <a:rPr lang="da-DK" baseline="0" dirty="0" err="1" smtClean="0"/>
              <a:t>Political</a:t>
            </a:r>
            <a:r>
              <a:rPr lang="da-DK" baseline="0" dirty="0" smtClean="0"/>
              <a:t> </a:t>
            </a:r>
            <a:r>
              <a:rPr lang="da-DK" baseline="0" dirty="0" err="1" smtClean="0"/>
              <a:t>biography</a:t>
            </a:r>
            <a:r>
              <a:rPr lang="da-DK" baseline="0" dirty="0" smtClean="0"/>
              <a:t> of the </a:t>
            </a:r>
            <a:r>
              <a:rPr lang="da-DK" baseline="0" dirty="0" err="1" smtClean="0"/>
              <a:t>experiment</a:t>
            </a:r>
            <a:r>
              <a:rPr lang="da-DK" baseline="0" dirty="0" smtClean="0"/>
              <a:t>, </a:t>
            </a:r>
            <a:r>
              <a:rPr lang="da-DK" baseline="0" dirty="0" err="1" smtClean="0"/>
              <a:t>evidence</a:t>
            </a:r>
            <a:r>
              <a:rPr lang="da-DK" baseline="0" dirty="0" smtClean="0"/>
              <a:t>, and </a:t>
            </a:r>
            <a:r>
              <a:rPr lang="da-DK" baseline="0" dirty="0" err="1" smtClean="0"/>
              <a:t>reason</a:t>
            </a:r>
            <a:endParaRPr lang="da-DK" baseline="0" dirty="0" smtClean="0"/>
          </a:p>
          <a:p>
            <a:r>
              <a:rPr lang="da-DK" baseline="0" dirty="0" err="1" smtClean="0"/>
              <a:t>Specific</a:t>
            </a:r>
            <a:r>
              <a:rPr lang="da-DK" baseline="0" dirty="0" smtClean="0"/>
              <a:t>, </a:t>
            </a:r>
            <a:r>
              <a:rPr lang="da-DK" baseline="0" dirty="0" err="1" smtClean="0"/>
              <a:t>anecdotal</a:t>
            </a:r>
            <a:r>
              <a:rPr lang="da-DK" baseline="0" dirty="0" smtClean="0"/>
              <a:t> approach: paying </a:t>
            </a:r>
            <a:r>
              <a:rPr lang="da-DK" baseline="0" dirty="0" err="1" smtClean="0"/>
              <a:t>close</a:t>
            </a:r>
            <a:r>
              <a:rPr lang="da-DK" baseline="0" dirty="0" smtClean="0"/>
              <a:t> attention to the </a:t>
            </a:r>
            <a:r>
              <a:rPr lang="da-DK" baseline="0" dirty="0" err="1" smtClean="0"/>
              <a:t>details</a:t>
            </a:r>
            <a:r>
              <a:rPr lang="da-DK" baseline="0" dirty="0" smtClean="0"/>
              <a:t> of </a:t>
            </a:r>
            <a:r>
              <a:rPr lang="da-DK" baseline="0" dirty="0" err="1" smtClean="0"/>
              <a:t>practice</a:t>
            </a:r>
            <a:endParaRPr lang="da-DK" baseline="0" dirty="0" smtClean="0"/>
          </a:p>
          <a:p>
            <a:r>
              <a:rPr lang="da-DK" baseline="0" dirty="0" smtClean="0"/>
              <a:t>The </a:t>
            </a:r>
            <a:r>
              <a:rPr lang="da-DK" baseline="0" dirty="0" err="1" smtClean="0"/>
              <a:t>production</a:t>
            </a:r>
            <a:r>
              <a:rPr lang="da-DK" baseline="0" dirty="0" smtClean="0"/>
              <a:t> and </a:t>
            </a:r>
            <a:r>
              <a:rPr lang="da-DK" baseline="0" dirty="0" err="1" smtClean="0"/>
              <a:t>refinement</a:t>
            </a:r>
            <a:r>
              <a:rPr lang="da-DK" baseline="0" dirty="0" smtClean="0"/>
              <a:t> of statements of </a:t>
            </a:r>
            <a:r>
              <a:rPr lang="da-DK" baseline="0" dirty="0" err="1" smtClean="0"/>
              <a:t>truth</a:t>
            </a:r>
            <a:r>
              <a:rPr lang="da-DK" baseline="0" dirty="0" smtClean="0"/>
              <a:t>; the patterns of citations</a:t>
            </a:r>
            <a:endParaRPr lang="da-DK" dirty="0" smtClean="0"/>
          </a:p>
          <a:p>
            <a:endParaRPr lang="da-DK" dirty="0" smtClean="0"/>
          </a:p>
          <a:p>
            <a:endParaRPr lang="da-DK" baseline="0" dirty="0" smtClean="0"/>
          </a:p>
        </p:txBody>
      </p:sp>
      <p:sp>
        <p:nvSpPr>
          <p:cNvPr id="4" name="Slide Number Placeholder 3"/>
          <p:cNvSpPr>
            <a:spLocks noGrp="1"/>
          </p:cNvSpPr>
          <p:nvPr>
            <p:ph type="sldNum" sz="quarter" idx="10"/>
          </p:nvPr>
        </p:nvSpPr>
        <p:spPr/>
        <p:txBody>
          <a:bodyPr/>
          <a:lstStyle/>
          <a:p>
            <a:fld id="{0ECB49BB-CE7E-47A8-A654-E94D33A5891F}" type="slidenum">
              <a:rPr lang="da-DK" smtClean="0"/>
              <a:t>4</a:t>
            </a:fld>
            <a:endParaRPr lang="da-DK"/>
          </a:p>
        </p:txBody>
      </p:sp>
    </p:spTree>
    <p:extLst>
      <p:ext uri="{BB962C8B-B14F-4D97-AF65-F5344CB8AC3E}">
        <p14:creationId xmlns:p14="http://schemas.microsoft.com/office/powerpoint/2010/main" val="39191288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dirty="0" smtClean="0"/>
              <a:t>Fast</a:t>
            </a:r>
            <a:r>
              <a:rPr lang="da-DK" baseline="0" dirty="0" smtClean="0"/>
              <a:t> forward to </a:t>
            </a:r>
            <a:r>
              <a:rPr lang="da-DK" baseline="0" dirty="0" err="1" smtClean="0"/>
              <a:t>contemporary</a:t>
            </a:r>
            <a:r>
              <a:rPr lang="da-DK" baseline="0" dirty="0" smtClean="0"/>
              <a:t> times, the IL approach is the most </a:t>
            </a:r>
            <a:r>
              <a:rPr lang="da-DK" baseline="0" dirty="0" err="1" smtClean="0"/>
              <a:t>widely</a:t>
            </a:r>
            <a:r>
              <a:rPr lang="da-DK" baseline="0" dirty="0" smtClean="0"/>
              <a:t> </a:t>
            </a:r>
            <a:r>
              <a:rPr lang="da-DK" baseline="0" dirty="0" err="1" smtClean="0"/>
              <a:t>used</a:t>
            </a:r>
            <a:r>
              <a:rPr lang="da-DK" baseline="0" dirty="0" smtClean="0"/>
              <a:t> approach. It is </a:t>
            </a:r>
            <a:r>
              <a:rPr lang="da-DK" baseline="0" dirty="0" err="1" smtClean="0"/>
              <a:t>preminent</a:t>
            </a:r>
            <a:r>
              <a:rPr lang="da-DK" baseline="0" dirty="0" smtClean="0"/>
              <a:t> in the UK, S.A. </a:t>
            </a:r>
            <a:r>
              <a:rPr lang="da-DK" baseline="0" dirty="0" err="1" smtClean="0"/>
              <a:t>Austrailia</a:t>
            </a:r>
            <a:r>
              <a:rPr lang="da-DK" baseline="0" dirty="0" smtClean="0"/>
              <a:t>.  </a:t>
            </a:r>
            <a:r>
              <a:rPr lang="da-DK" dirty="0" err="1" smtClean="0"/>
              <a:t>Bradfield</a:t>
            </a:r>
            <a:r>
              <a:rPr lang="da-DK" dirty="0" smtClean="0"/>
              <a:t>, </a:t>
            </a:r>
            <a:r>
              <a:rPr lang="da-DK" dirty="0" err="1" smtClean="0"/>
              <a:t>together</a:t>
            </a:r>
            <a:r>
              <a:rPr lang="da-DK" dirty="0" smtClean="0"/>
              <a:t> with </a:t>
            </a:r>
            <a:r>
              <a:rPr lang="da-DK" dirty="0" err="1" smtClean="0"/>
              <a:t>other</a:t>
            </a:r>
            <a:r>
              <a:rPr lang="da-DK" dirty="0" smtClean="0"/>
              <a:t> </a:t>
            </a:r>
            <a:r>
              <a:rPr lang="da-DK" dirty="0" err="1" smtClean="0"/>
              <a:t>scholars</a:t>
            </a:r>
            <a:r>
              <a:rPr lang="da-DK" dirty="0" smtClean="0"/>
              <a:t> at the </a:t>
            </a:r>
            <a:r>
              <a:rPr lang="da-DK" dirty="0" err="1" smtClean="0"/>
              <a:t>University</a:t>
            </a:r>
            <a:r>
              <a:rPr lang="da-DK" baseline="0" dirty="0" smtClean="0"/>
              <a:t> of </a:t>
            </a:r>
            <a:r>
              <a:rPr lang="da-DK" baseline="0" dirty="0" err="1" smtClean="0"/>
              <a:t>Strathclyde</a:t>
            </a:r>
            <a:r>
              <a:rPr lang="da-DK" baseline="0" dirty="0" smtClean="0"/>
              <a:t>, </a:t>
            </a:r>
            <a:r>
              <a:rPr lang="da-DK" dirty="0" smtClean="0"/>
              <a:t>is </a:t>
            </a:r>
            <a:r>
              <a:rPr lang="da-DK" dirty="0" err="1" smtClean="0"/>
              <a:t>one</a:t>
            </a:r>
            <a:r>
              <a:rPr lang="da-DK" dirty="0" smtClean="0"/>
              <a:t> of the most </a:t>
            </a:r>
            <a:r>
              <a:rPr lang="da-DK" dirty="0" err="1" smtClean="0"/>
              <a:t>established</a:t>
            </a:r>
            <a:r>
              <a:rPr lang="da-DK" dirty="0" smtClean="0"/>
              <a:t> </a:t>
            </a:r>
            <a:r>
              <a:rPr lang="da-DK" dirty="0" err="1" smtClean="0"/>
              <a:t>thinkers</a:t>
            </a:r>
            <a:r>
              <a:rPr lang="da-DK" dirty="0" smtClean="0"/>
              <a:t> in</a:t>
            </a:r>
            <a:r>
              <a:rPr lang="da-DK" baseline="0" dirty="0" smtClean="0"/>
              <a:t> the </a:t>
            </a:r>
            <a:r>
              <a:rPr lang="da-DK" baseline="0" dirty="0" err="1" smtClean="0"/>
              <a:t>field</a:t>
            </a:r>
            <a:r>
              <a:rPr lang="da-DK" baseline="0" dirty="0" smtClean="0"/>
              <a:t> of scenario </a:t>
            </a:r>
            <a:r>
              <a:rPr lang="da-DK" baseline="0" dirty="0" err="1" smtClean="0"/>
              <a:t>planning</a:t>
            </a:r>
            <a:r>
              <a:rPr lang="da-DK"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da-DK"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dirty="0" err="1" smtClean="0"/>
              <a:t>Let’s</a:t>
            </a:r>
            <a:r>
              <a:rPr lang="da-DK" dirty="0" smtClean="0"/>
              <a:t> </a:t>
            </a:r>
            <a:r>
              <a:rPr lang="da-DK" dirty="0" err="1" smtClean="0"/>
              <a:t>read</a:t>
            </a:r>
            <a:r>
              <a:rPr lang="da-DK" dirty="0" smtClean="0"/>
              <a:t> </a:t>
            </a:r>
            <a:r>
              <a:rPr lang="da-DK" dirty="0" err="1" smtClean="0"/>
              <a:t>this</a:t>
            </a:r>
            <a:r>
              <a:rPr lang="da-DK" dirty="0" smtClean="0"/>
              <a:t> </a:t>
            </a:r>
            <a:r>
              <a:rPr lang="da-DK" dirty="0" err="1" smtClean="0"/>
              <a:t>together</a:t>
            </a:r>
            <a:endParaRPr lang="da-DK"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This </a:t>
            </a:r>
            <a:r>
              <a:rPr lang="da-DK" baseline="0" dirty="0" err="1" smtClean="0"/>
              <a:t>paragraph</a:t>
            </a:r>
            <a:r>
              <a:rPr lang="da-DK" baseline="0" dirty="0" smtClean="0"/>
              <a:t>, and </a:t>
            </a:r>
            <a:r>
              <a:rPr lang="da-DK" baseline="0" dirty="0" err="1" smtClean="0"/>
              <a:t>paragraphs</a:t>
            </a:r>
            <a:r>
              <a:rPr lang="da-DK" baseline="0" dirty="0" smtClean="0"/>
              <a:t> </a:t>
            </a:r>
            <a:r>
              <a:rPr lang="da-DK" baseline="0" dirty="0" err="1" smtClean="0"/>
              <a:t>similiar</a:t>
            </a:r>
            <a:r>
              <a:rPr lang="da-DK" baseline="0" dirty="0" smtClean="0"/>
              <a:t> to </a:t>
            </a:r>
            <a:r>
              <a:rPr lang="da-DK" baseline="0" dirty="0" err="1" smtClean="0"/>
              <a:t>this</a:t>
            </a:r>
            <a:r>
              <a:rPr lang="da-DK" baseline="0" dirty="0" smtClean="0"/>
              <a:t> </a:t>
            </a:r>
            <a:r>
              <a:rPr lang="da-DK" baseline="0" dirty="0" err="1" smtClean="0"/>
              <a:t>are</a:t>
            </a:r>
            <a:r>
              <a:rPr lang="da-DK" baseline="0" dirty="0" smtClean="0"/>
              <a:t> </a:t>
            </a:r>
            <a:r>
              <a:rPr lang="da-DK" baseline="0" dirty="0" err="1" smtClean="0"/>
              <a:t>commonplace</a:t>
            </a:r>
            <a:r>
              <a:rPr lang="da-DK" baseline="0" dirty="0" smtClean="0"/>
              <a:t> in the scenario </a:t>
            </a:r>
            <a:r>
              <a:rPr lang="da-DK" baseline="0" dirty="0" err="1" smtClean="0"/>
              <a:t>planning</a:t>
            </a:r>
            <a:r>
              <a:rPr lang="da-DK" baseline="0" dirty="0" smtClean="0"/>
              <a:t> </a:t>
            </a:r>
            <a:r>
              <a:rPr lang="da-DK" baseline="0" dirty="0" err="1" smtClean="0"/>
              <a:t>literature</a:t>
            </a:r>
            <a:r>
              <a:rPr lang="da-DK" baseline="0" dirty="0" smtClean="0"/>
              <a:t>.  </a:t>
            </a:r>
            <a:r>
              <a:rPr lang="da-DK" dirty="0" smtClean="0"/>
              <a:t>It is the </a:t>
            </a:r>
            <a:r>
              <a:rPr lang="da-DK" dirty="0" err="1" smtClean="0"/>
              <a:t>door</a:t>
            </a:r>
            <a:r>
              <a:rPr lang="da-DK" dirty="0" smtClean="0"/>
              <a:t> to all sorts of </a:t>
            </a:r>
            <a:r>
              <a:rPr lang="da-DK" dirty="0" err="1" smtClean="0"/>
              <a:t>inquiry</a:t>
            </a:r>
            <a:r>
              <a:rPr lang="da-DK" dirty="0" smtClean="0"/>
              <a:t>; for an</a:t>
            </a:r>
            <a:r>
              <a:rPr lang="da-DK" baseline="0" dirty="0" smtClean="0"/>
              <a:t> </a:t>
            </a:r>
            <a:r>
              <a:rPr lang="da-DK" baseline="0" dirty="0" err="1" smtClean="0"/>
              <a:t>early</a:t>
            </a:r>
            <a:r>
              <a:rPr lang="da-DK" baseline="0" dirty="0" smtClean="0"/>
              <a:t> stage researcher </a:t>
            </a:r>
            <a:r>
              <a:rPr lang="da-DK" baseline="0" dirty="0" err="1" smtClean="0"/>
              <a:t>such</a:t>
            </a:r>
            <a:r>
              <a:rPr lang="da-DK" baseline="0" dirty="0" smtClean="0"/>
              <a:t> as </a:t>
            </a:r>
            <a:r>
              <a:rPr lang="da-DK" baseline="0" dirty="0" err="1" smtClean="0"/>
              <a:t>myself</a:t>
            </a:r>
            <a:r>
              <a:rPr lang="da-DK" baseline="0" dirty="0" smtClean="0"/>
              <a:t>, it is more </a:t>
            </a:r>
            <a:r>
              <a:rPr lang="da-DK" baseline="0" dirty="0" err="1" smtClean="0"/>
              <a:t>like</a:t>
            </a:r>
            <a:r>
              <a:rPr lang="da-DK" baseline="0" dirty="0" smtClean="0"/>
              <a:t> a </a:t>
            </a:r>
            <a:r>
              <a:rPr lang="da-DK" baseline="0" dirty="0" err="1" smtClean="0"/>
              <a:t>looming</a:t>
            </a:r>
            <a:r>
              <a:rPr lang="da-DK" baseline="0" dirty="0" smtClean="0"/>
              <a:t> </a:t>
            </a:r>
            <a:r>
              <a:rPr lang="da-DK" baseline="0" dirty="0" err="1" smtClean="0"/>
              <a:t>mountain</a:t>
            </a:r>
            <a:r>
              <a:rPr lang="da-DK" baseline="0" dirty="0" smtClean="0"/>
              <a:t>.</a:t>
            </a:r>
            <a:endParaRPr lang="da-DK" dirty="0"/>
          </a:p>
        </p:txBody>
      </p:sp>
      <p:sp>
        <p:nvSpPr>
          <p:cNvPr id="4" name="Slide Number Placeholder 3"/>
          <p:cNvSpPr>
            <a:spLocks noGrp="1"/>
          </p:cNvSpPr>
          <p:nvPr>
            <p:ph type="sldNum" sz="quarter" idx="10"/>
          </p:nvPr>
        </p:nvSpPr>
        <p:spPr/>
        <p:txBody>
          <a:bodyPr/>
          <a:lstStyle/>
          <a:p>
            <a:fld id="{0ECB49BB-CE7E-47A8-A654-E94D33A5891F}" type="slidenum">
              <a:rPr lang="da-DK" smtClean="0"/>
              <a:t>5</a:t>
            </a:fld>
            <a:endParaRPr lang="da-DK"/>
          </a:p>
        </p:txBody>
      </p:sp>
    </p:spTree>
    <p:extLst>
      <p:ext uri="{BB962C8B-B14F-4D97-AF65-F5344CB8AC3E}">
        <p14:creationId xmlns:p14="http://schemas.microsoft.com/office/powerpoint/2010/main" val="1528009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err="1" smtClean="0"/>
              <a:t>Let’s</a:t>
            </a:r>
            <a:r>
              <a:rPr lang="da-DK" dirty="0" smtClean="0"/>
              <a:t> start</a:t>
            </a:r>
            <a:r>
              <a:rPr lang="da-DK" baseline="0" dirty="0" smtClean="0"/>
              <a:t> by </a:t>
            </a:r>
            <a:r>
              <a:rPr lang="da-DK" baseline="0" dirty="0" err="1" smtClean="0"/>
              <a:t>going</a:t>
            </a:r>
            <a:r>
              <a:rPr lang="da-DK" baseline="0" dirty="0" smtClean="0"/>
              <a:t> back in the </a:t>
            </a:r>
            <a:r>
              <a:rPr lang="da-DK" baseline="0" dirty="0" err="1" smtClean="0"/>
              <a:t>past</a:t>
            </a:r>
            <a:r>
              <a:rPr lang="da-DK" baseline="0" dirty="0" smtClean="0"/>
              <a:t> to 1968 to the </a:t>
            </a:r>
            <a:r>
              <a:rPr lang="da-DK" baseline="0" dirty="0" err="1" smtClean="0"/>
              <a:t>origins</a:t>
            </a:r>
            <a:r>
              <a:rPr lang="da-DK" baseline="0" dirty="0" smtClean="0"/>
              <a:t> of the </a:t>
            </a:r>
            <a:r>
              <a:rPr lang="da-DK" baseline="0" dirty="0" err="1" smtClean="0"/>
              <a:t>scholarly</a:t>
            </a:r>
            <a:r>
              <a:rPr lang="da-DK" baseline="0" dirty="0" smtClean="0"/>
              <a:t> </a:t>
            </a:r>
            <a:r>
              <a:rPr lang="da-DK" baseline="0" dirty="0" err="1" smtClean="0"/>
              <a:t>study</a:t>
            </a:r>
            <a:r>
              <a:rPr lang="da-DK" baseline="0" dirty="0" smtClean="0"/>
              <a:t> of scenarios.</a:t>
            </a:r>
          </a:p>
          <a:p>
            <a:r>
              <a:rPr lang="da-DK" baseline="0" dirty="0" err="1" smtClean="0"/>
              <a:t>Where</a:t>
            </a:r>
            <a:r>
              <a:rPr lang="da-DK" baseline="0" dirty="0" smtClean="0"/>
              <a:t> the problem of </a:t>
            </a:r>
            <a:r>
              <a:rPr lang="da-DK" baseline="0" dirty="0" err="1" smtClean="0"/>
              <a:t>defining</a:t>
            </a:r>
            <a:r>
              <a:rPr lang="da-DK" baseline="0" dirty="0" smtClean="0"/>
              <a:t> scenario </a:t>
            </a:r>
            <a:r>
              <a:rPr lang="da-DK" baseline="0" dirty="0" err="1" smtClean="0"/>
              <a:t>was</a:t>
            </a:r>
            <a:r>
              <a:rPr lang="da-DK" baseline="0" dirty="0" smtClean="0"/>
              <a:t> </a:t>
            </a:r>
            <a:r>
              <a:rPr lang="da-DK" baseline="0" dirty="0" err="1" smtClean="0"/>
              <a:t>first</a:t>
            </a:r>
            <a:r>
              <a:rPr lang="da-DK" baseline="0" dirty="0" smtClean="0"/>
              <a:t> </a:t>
            </a:r>
            <a:r>
              <a:rPr lang="da-DK" baseline="0" dirty="0" err="1" smtClean="0"/>
              <a:t>clearly</a:t>
            </a:r>
            <a:r>
              <a:rPr lang="da-DK" baseline="0" dirty="0" smtClean="0"/>
              <a:t> </a:t>
            </a:r>
            <a:r>
              <a:rPr lang="da-DK" baseline="0" dirty="0" err="1" smtClean="0"/>
              <a:t>identified</a:t>
            </a:r>
            <a:endParaRPr lang="da-DK" baseline="0" dirty="0" smtClean="0"/>
          </a:p>
          <a:p>
            <a:r>
              <a:rPr lang="da-DK" baseline="0" dirty="0" smtClean="0"/>
              <a:t>By </a:t>
            </a:r>
            <a:r>
              <a:rPr lang="da-DK" baseline="0" dirty="0" err="1" smtClean="0"/>
              <a:t>Seymon</a:t>
            </a:r>
            <a:r>
              <a:rPr lang="da-DK" baseline="0" dirty="0" smtClean="0"/>
              <a:t> Brown, </a:t>
            </a:r>
            <a:r>
              <a:rPr lang="da-DK" baseline="0" dirty="0" err="1" smtClean="0"/>
              <a:t>working</a:t>
            </a:r>
            <a:r>
              <a:rPr lang="da-DK" baseline="0" dirty="0" smtClean="0"/>
              <a:t> at the RAND </a:t>
            </a:r>
            <a:r>
              <a:rPr lang="da-DK" baseline="0" dirty="0" err="1" smtClean="0"/>
              <a:t>corporation</a:t>
            </a:r>
            <a:r>
              <a:rPr lang="da-DK" baseline="0" dirty="0" smtClean="0"/>
              <a:t>, </a:t>
            </a:r>
            <a:r>
              <a:rPr lang="da-DK" baseline="0" dirty="0" err="1" smtClean="0"/>
              <a:t>described</a:t>
            </a:r>
            <a:r>
              <a:rPr lang="da-DK" baseline="0" dirty="0" smtClean="0"/>
              <a:t> </a:t>
            </a:r>
            <a:r>
              <a:rPr lang="da-DK" baseline="0" dirty="0" err="1" smtClean="0"/>
              <a:t>that</a:t>
            </a:r>
            <a:r>
              <a:rPr lang="da-DK" baseline="0" dirty="0" smtClean="0"/>
              <a:t>…</a:t>
            </a:r>
            <a:endParaRPr lang="da-DK" dirty="0"/>
          </a:p>
        </p:txBody>
      </p:sp>
      <p:sp>
        <p:nvSpPr>
          <p:cNvPr id="4" name="Slide Number Placeholder 3"/>
          <p:cNvSpPr>
            <a:spLocks noGrp="1"/>
          </p:cNvSpPr>
          <p:nvPr>
            <p:ph type="sldNum" sz="quarter" idx="10"/>
          </p:nvPr>
        </p:nvSpPr>
        <p:spPr/>
        <p:txBody>
          <a:bodyPr/>
          <a:lstStyle/>
          <a:p>
            <a:fld id="{58C5F8E3-DDB8-4B02-81FA-6EFE866E960B}" type="slidenum">
              <a:rPr lang="da-DK" smtClean="0"/>
              <a:t>6</a:t>
            </a:fld>
            <a:endParaRPr lang="da-DK"/>
          </a:p>
        </p:txBody>
      </p:sp>
    </p:spTree>
    <p:extLst>
      <p:ext uri="{BB962C8B-B14F-4D97-AF65-F5344CB8AC3E}">
        <p14:creationId xmlns:p14="http://schemas.microsoft.com/office/powerpoint/2010/main" val="540253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smtClean="0"/>
              <a:t>In the </a:t>
            </a:r>
            <a:r>
              <a:rPr lang="da-DK" dirty="0" err="1" smtClean="0"/>
              <a:t>contemporary</a:t>
            </a:r>
            <a:r>
              <a:rPr lang="da-DK" dirty="0" smtClean="0"/>
              <a:t> </a:t>
            </a:r>
            <a:r>
              <a:rPr lang="da-DK" dirty="0" err="1" smtClean="0"/>
              <a:t>scholarly</a:t>
            </a:r>
            <a:r>
              <a:rPr lang="da-DK" dirty="0" smtClean="0"/>
              <a:t> </a:t>
            </a:r>
            <a:r>
              <a:rPr lang="da-DK" dirty="0" err="1" smtClean="0"/>
              <a:t>literature</a:t>
            </a:r>
            <a:r>
              <a:rPr lang="da-DK" dirty="0" smtClean="0"/>
              <a:t>, the </a:t>
            </a:r>
            <a:r>
              <a:rPr lang="da-DK" dirty="0" err="1" smtClean="0"/>
              <a:t>word</a:t>
            </a:r>
            <a:r>
              <a:rPr lang="da-DK" baseline="0" dirty="0" smtClean="0"/>
              <a:t> s</a:t>
            </a:r>
            <a:r>
              <a:rPr lang="da-DK" dirty="0" smtClean="0"/>
              <a:t>cenarios is </a:t>
            </a:r>
            <a:r>
              <a:rPr lang="da-DK" dirty="0" err="1" smtClean="0"/>
              <a:t>often</a:t>
            </a:r>
            <a:r>
              <a:rPr lang="da-DK" dirty="0" smtClean="0"/>
              <a:t> </a:t>
            </a:r>
            <a:r>
              <a:rPr lang="da-DK" dirty="0" err="1" smtClean="0"/>
              <a:t>used</a:t>
            </a:r>
            <a:r>
              <a:rPr lang="da-DK" dirty="0" smtClean="0"/>
              <a:t> a</a:t>
            </a:r>
            <a:r>
              <a:rPr lang="da-DK" baseline="0" dirty="0" smtClean="0"/>
              <a:t>s a </a:t>
            </a:r>
            <a:r>
              <a:rPr lang="da-DK" baseline="0" dirty="0" err="1" smtClean="0"/>
              <a:t>compound</a:t>
            </a:r>
            <a:r>
              <a:rPr lang="da-DK" baseline="0" dirty="0" smtClean="0"/>
              <a:t> </a:t>
            </a:r>
            <a:r>
              <a:rPr lang="da-DK" baseline="0" dirty="0" err="1" smtClean="0"/>
              <a:t>modifier</a:t>
            </a:r>
            <a:r>
              <a:rPr lang="da-DK" baseline="0" dirty="0" smtClean="0"/>
              <a:t>- </a:t>
            </a:r>
            <a:r>
              <a:rPr lang="da-DK" baseline="0" dirty="0" err="1" smtClean="0"/>
              <a:t>together</a:t>
            </a:r>
            <a:r>
              <a:rPr lang="da-DK" baseline="0" dirty="0" smtClean="0"/>
              <a:t> with </a:t>
            </a:r>
            <a:r>
              <a:rPr lang="da-DK" baseline="0" dirty="0" err="1" smtClean="0"/>
              <a:t>based</a:t>
            </a:r>
            <a:r>
              <a:rPr lang="da-DK" baseline="0" dirty="0" smtClean="0"/>
              <a:t>, </a:t>
            </a:r>
          </a:p>
          <a:p>
            <a:endParaRPr lang="da-DK" baseline="0" dirty="0" smtClean="0"/>
          </a:p>
          <a:p>
            <a:r>
              <a:rPr lang="da-DK" baseline="0" dirty="0" smtClean="0"/>
              <a:t>Scenarios </a:t>
            </a:r>
            <a:r>
              <a:rPr lang="da-DK" baseline="0" dirty="0" err="1" smtClean="0"/>
              <a:t>modify</a:t>
            </a:r>
            <a:r>
              <a:rPr lang="da-DK" baseline="0" dirty="0" smtClean="0"/>
              <a:t> </a:t>
            </a:r>
            <a:r>
              <a:rPr lang="da-DK" baseline="0" dirty="0" err="1" smtClean="0"/>
              <a:t>our</a:t>
            </a:r>
            <a:r>
              <a:rPr lang="da-DK" baseline="0" dirty="0" smtClean="0"/>
              <a:t>  </a:t>
            </a:r>
          </a:p>
          <a:p>
            <a:endParaRPr lang="da-DK" baseline="0" dirty="0" smtClean="0"/>
          </a:p>
          <a:p>
            <a:r>
              <a:rPr lang="da-DK" baseline="0" dirty="0" err="1" smtClean="0"/>
              <a:t>nterpersonal</a:t>
            </a:r>
            <a:r>
              <a:rPr lang="da-DK" baseline="0" dirty="0" smtClean="0"/>
              <a:t> </a:t>
            </a:r>
            <a:r>
              <a:rPr lang="da-DK" baseline="0" dirty="0" err="1" smtClean="0"/>
              <a:t>communication</a:t>
            </a:r>
            <a:r>
              <a:rPr lang="da-DK" baseline="0" dirty="0" smtClean="0"/>
              <a:t> </a:t>
            </a:r>
          </a:p>
          <a:p>
            <a:endParaRPr lang="da-DK" baseline="0" dirty="0" smtClean="0"/>
          </a:p>
          <a:p>
            <a:r>
              <a:rPr lang="da-DK" baseline="0" dirty="0" err="1" smtClean="0"/>
              <a:t>Cognitive</a:t>
            </a:r>
            <a:r>
              <a:rPr lang="da-DK" baseline="0" dirty="0" smtClean="0"/>
              <a:t> </a:t>
            </a:r>
            <a:r>
              <a:rPr lang="da-DK" baseline="0" dirty="0" err="1" smtClean="0"/>
              <a:t>exploration</a:t>
            </a:r>
            <a:r>
              <a:rPr lang="da-DK" baseline="0" dirty="0" smtClean="0"/>
              <a:t> and </a:t>
            </a:r>
            <a:r>
              <a:rPr lang="da-DK" baseline="0" dirty="0" err="1" smtClean="0"/>
              <a:t>activity</a:t>
            </a:r>
            <a:endParaRPr lang="da-DK" baseline="0" dirty="0" smtClean="0"/>
          </a:p>
          <a:p>
            <a:endParaRPr lang="da-DK" baseline="0" dirty="0" smtClean="0"/>
          </a:p>
          <a:p>
            <a:r>
              <a:rPr lang="da-DK" baseline="0" dirty="0" smtClean="0"/>
              <a:t>Can </a:t>
            </a:r>
            <a:r>
              <a:rPr lang="da-DK" baseline="0" dirty="0" err="1" smtClean="0"/>
              <a:t>change</a:t>
            </a:r>
            <a:r>
              <a:rPr lang="da-DK" baseline="0" dirty="0" smtClean="0"/>
              <a:t> the </a:t>
            </a:r>
            <a:r>
              <a:rPr lang="da-DK" baseline="0" dirty="0" err="1" smtClean="0"/>
              <a:t>application</a:t>
            </a:r>
            <a:r>
              <a:rPr lang="da-DK" baseline="0" dirty="0" smtClean="0"/>
              <a:t> of </a:t>
            </a:r>
            <a:r>
              <a:rPr lang="da-DK" baseline="0" dirty="0" err="1" smtClean="0"/>
              <a:t>other</a:t>
            </a:r>
            <a:r>
              <a:rPr lang="da-DK" baseline="0" dirty="0" smtClean="0"/>
              <a:t> </a:t>
            </a:r>
            <a:r>
              <a:rPr lang="da-DK" baseline="0" dirty="0" err="1" smtClean="0"/>
              <a:t>tools</a:t>
            </a:r>
            <a:r>
              <a:rPr lang="da-DK" baseline="0" dirty="0" smtClean="0"/>
              <a:t> and </a:t>
            </a:r>
            <a:r>
              <a:rPr lang="da-DK" baseline="0" dirty="0" err="1" smtClean="0"/>
              <a:t>techniques</a:t>
            </a:r>
            <a:endParaRPr lang="da-DK" baseline="0" dirty="0" smtClean="0"/>
          </a:p>
          <a:p>
            <a:endParaRPr lang="da-DK" baseline="0" dirty="0" smtClean="0"/>
          </a:p>
          <a:p>
            <a:r>
              <a:rPr lang="da-DK" baseline="0" dirty="0" smtClean="0"/>
              <a:t>But </a:t>
            </a:r>
            <a:r>
              <a:rPr lang="da-DK" baseline="0" dirty="0" err="1" smtClean="0"/>
              <a:t>what</a:t>
            </a:r>
            <a:r>
              <a:rPr lang="da-DK" baseline="0" dirty="0" smtClean="0"/>
              <a:t> is a scenario, in and of </a:t>
            </a:r>
            <a:r>
              <a:rPr lang="da-DK" baseline="0" dirty="0" err="1" smtClean="0"/>
              <a:t>itself</a:t>
            </a:r>
            <a:r>
              <a:rPr lang="da-DK" baseline="0" dirty="0" smtClean="0"/>
              <a:t>?</a:t>
            </a:r>
            <a:endParaRPr lang="da-DK" dirty="0"/>
          </a:p>
        </p:txBody>
      </p:sp>
      <p:sp>
        <p:nvSpPr>
          <p:cNvPr id="4" name="Slide Number Placeholder 3"/>
          <p:cNvSpPr>
            <a:spLocks noGrp="1"/>
          </p:cNvSpPr>
          <p:nvPr>
            <p:ph type="sldNum" sz="quarter" idx="10"/>
          </p:nvPr>
        </p:nvSpPr>
        <p:spPr/>
        <p:txBody>
          <a:bodyPr/>
          <a:lstStyle/>
          <a:p>
            <a:fld id="{58C5F8E3-DDB8-4B02-81FA-6EFE866E960B}" type="slidenum">
              <a:rPr lang="da-DK" smtClean="0"/>
              <a:t>7</a:t>
            </a:fld>
            <a:endParaRPr lang="da-DK"/>
          </a:p>
        </p:txBody>
      </p:sp>
    </p:spTree>
    <p:extLst>
      <p:ext uri="{BB962C8B-B14F-4D97-AF65-F5344CB8AC3E}">
        <p14:creationId xmlns:p14="http://schemas.microsoft.com/office/powerpoint/2010/main" val="2200122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sz="1200" kern="1200" baseline="0" dirty="0" err="1" smtClean="0">
                <a:solidFill>
                  <a:schemeClr val="tx1"/>
                </a:solidFill>
                <a:effectLst/>
                <a:latin typeface="+mn-lt"/>
                <a:ea typeface="+mn-ea"/>
                <a:cs typeface="+mn-cs"/>
              </a:rPr>
              <a:t>Unlearning</a:t>
            </a:r>
            <a:endParaRPr lang="da-DK" sz="1200" kern="1200" baseline="0" dirty="0" smtClean="0">
              <a:solidFill>
                <a:schemeClr val="tx1"/>
              </a:solidFill>
              <a:effectLst/>
              <a:latin typeface="+mn-lt"/>
              <a:ea typeface="+mn-ea"/>
              <a:cs typeface="+mn-cs"/>
            </a:endParaRPr>
          </a:p>
          <a:p>
            <a:r>
              <a:rPr lang="da-DK" sz="1200" kern="1200" baseline="0" dirty="0" smtClean="0">
                <a:solidFill>
                  <a:schemeClr val="tx1"/>
                </a:solidFill>
                <a:effectLst/>
                <a:latin typeface="+mn-lt"/>
                <a:ea typeface="+mn-ea"/>
                <a:cs typeface="+mn-cs"/>
              </a:rPr>
              <a:t>Re-</a:t>
            </a:r>
            <a:r>
              <a:rPr lang="da-DK" sz="1200" kern="1200" baseline="0" dirty="0" err="1" smtClean="0">
                <a:solidFill>
                  <a:schemeClr val="tx1"/>
                </a:solidFill>
                <a:effectLst/>
                <a:latin typeface="+mn-lt"/>
                <a:ea typeface="+mn-ea"/>
                <a:cs typeface="+mn-cs"/>
              </a:rPr>
              <a:t>percieving</a:t>
            </a:r>
            <a:endParaRPr lang="da-DK" sz="1200" kern="1200" baseline="0" dirty="0" smtClean="0">
              <a:solidFill>
                <a:schemeClr val="tx1"/>
              </a:solidFill>
              <a:effectLst/>
              <a:latin typeface="+mn-lt"/>
              <a:ea typeface="+mn-ea"/>
              <a:cs typeface="+mn-cs"/>
            </a:endParaRPr>
          </a:p>
          <a:p>
            <a:endParaRPr lang="da-DK" sz="1200" kern="1200" baseline="0" dirty="0" smtClean="0">
              <a:solidFill>
                <a:schemeClr val="tx1"/>
              </a:solidFill>
              <a:effectLst/>
              <a:latin typeface="+mn-lt"/>
              <a:ea typeface="+mn-ea"/>
              <a:cs typeface="+mn-cs"/>
            </a:endParaRPr>
          </a:p>
          <a:p>
            <a:r>
              <a:rPr lang="da-DK" sz="1200" kern="1200" baseline="0" dirty="0" smtClean="0">
                <a:solidFill>
                  <a:schemeClr val="tx1"/>
                </a:solidFill>
                <a:effectLst/>
                <a:latin typeface="+mn-lt"/>
                <a:ea typeface="+mn-ea"/>
                <a:cs typeface="+mn-cs"/>
              </a:rPr>
              <a:t>The </a:t>
            </a:r>
            <a:r>
              <a:rPr lang="da-DK" sz="1200" kern="1200" baseline="0" dirty="0" err="1" smtClean="0">
                <a:solidFill>
                  <a:schemeClr val="tx1"/>
                </a:solidFill>
                <a:effectLst/>
                <a:latin typeface="+mn-lt"/>
                <a:ea typeface="+mn-ea"/>
                <a:cs typeface="+mn-cs"/>
              </a:rPr>
              <a:t>literature</a:t>
            </a:r>
            <a:r>
              <a:rPr lang="da-DK" sz="1200" kern="1200" baseline="0" dirty="0" smtClean="0">
                <a:solidFill>
                  <a:schemeClr val="tx1"/>
                </a:solidFill>
                <a:effectLst/>
                <a:latin typeface="+mn-lt"/>
                <a:ea typeface="+mn-ea"/>
                <a:cs typeface="+mn-cs"/>
              </a:rPr>
              <a:t> on scenario </a:t>
            </a:r>
            <a:r>
              <a:rPr lang="da-DK" sz="1200" kern="1200" baseline="0" dirty="0" err="1" smtClean="0">
                <a:solidFill>
                  <a:schemeClr val="tx1"/>
                </a:solidFill>
                <a:effectLst/>
                <a:latin typeface="+mn-lt"/>
                <a:ea typeface="+mn-ea"/>
                <a:cs typeface="+mn-cs"/>
              </a:rPr>
              <a:t>planning</a:t>
            </a:r>
            <a:r>
              <a:rPr lang="da-DK" sz="1200" kern="1200" baseline="0" dirty="0" smtClean="0">
                <a:solidFill>
                  <a:schemeClr val="tx1"/>
                </a:solidFill>
                <a:effectLst/>
                <a:latin typeface="+mn-lt"/>
                <a:ea typeface="+mn-ea"/>
                <a:cs typeface="+mn-cs"/>
              </a:rPr>
              <a:t> </a:t>
            </a:r>
            <a:r>
              <a:rPr lang="da-DK" sz="1200" kern="1200" dirty="0" smtClean="0">
                <a:solidFill>
                  <a:schemeClr val="tx1"/>
                </a:solidFill>
                <a:effectLst/>
                <a:latin typeface="+mn-lt"/>
                <a:ea typeface="+mn-ea"/>
                <a:cs typeface="+mn-cs"/>
              </a:rPr>
              <a:t>suggests </a:t>
            </a:r>
            <a:r>
              <a:rPr lang="da-DK" sz="1200" kern="1200" dirty="0" err="1" smtClean="0">
                <a:solidFill>
                  <a:schemeClr val="tx1"/>
                </a:solidFill>
                <a:effectLst/>
                <a:latin typeface="+mn-lt"/>
                <a:ea typeface="+mn-ea"/>
                <a:cs typeface="+mn-cs"/>
              </a:rPr>
              <a:t>many</a:t>
            </a:r>
            <a:r>
              <a:rPr lang="da-DK" sz="1200" kern="1200" baseline="0" dirty="0" smtClean="0">
                <a:solidFill>
                  <a:schemeClr val="tx1"/>
                </a:solidFill>
                <a:effectLst/>
                <a:latin typeface="+mn-lt"/>
                <a:ea typeface="+mn-ea"/>
                <a:cs typeface="+mn-cs"/>
              </a:rPr>
              <a:t> </a:t>
            </a:r>
            <a:r>
              <a:rPr lang="da-DK" sz="1200" kern="1200" baseline="0" dirty="0" err="1" smtClean="0">
                <a:solidFill>
                  <a:schemeClr val="tx1"/>
                </a:solidFill>
                <a:effectLst/>
                <a:latin typeface="+mn-lt"/>
                <a:ea typeface="+mn-ea"/>
                <a:cs typeface="+mn-cs"/>
              </a:rPr>
              <a:t>ideas</a:t>
            </a:r>
            <a:r>
              <a:rPr lang="da-DK" sz="1200" kern="1200" baseline="0" dirty="0" smtClean="0">
                <a:solidFill>
                  <a:schemeClr val="tx1"/>
                </a:solidFill>
                <a:effectLst/>
                <a:latin typeface="+mn-lt"/>
                <a:ea typeface="+mn-ea"/>
                <a:cs typeface="+mn-cs"/>
              </a:rPr>
              <a:t> and </a:t>
            </a:r>
            <a:r>
              <a:rPr lang="da-DK" sz="1200" kern="1200" baseline="0" dirty="0" err="1" smtClean="0">
                <a:solidFill>
                  <a:schemeClr val="tx1"/>
                </a:solidFill>
                <a:effectLst/>
                <a:latin typeface="+mn-lt"/>
                <a:ea typeface="+mn-ea"/>
                <a:cs typeface="+mn-cs"/>
              </a:rPr>
              <a:t>metaphors</a:t>
            </a:r>
            <a:r>
              <a:rPr lang="da-DK" sz="1200" kern="1200" baseline="0" dirty="0" smtClean="0">
                <a:solidFill>
                  <a:schemeClr val="tx1"/>
                </a:solidFill>
                <a:effectLst/>
                <a:latin typeface="+mn-lt"/>
                <a:ea typeface="+mn-ea"/>
                <a:cs typeface="+mn-cs"/>
              </a:rPr>
              <a:t> to </a:t>
            </a:r>
            <a:r>
              <a:rPr lang="da-DK" sz="1200" kern="1200" baseline="0" dirty="0" err="1" smtClean="0">
                <a:solidFill>
                  <a:schemeClr val="tx1"/>
                </a:solidFill>
                <a:effectLst/>
                <a:latin typeface="+mn-lt"/>
                <a:ea typeface="+mn-ea"/>
                <a:cs typeface="+mn-cs"/>
              </a:rPr>
              <a:t>attempt</a:t>
            </a:r>
            <a:r>
              <a:rPr lang="da-DK" sz="1200" kern="1200" baseline="0" dirty="0" smtClean="0">
                <a:solidFill>
                  <a:schemeClr val="tx1"/>
                </a:solidFill>
                <a:effectLst/>
                <a:latin typeface="+mn-lt"/>
                <a:ea typeface="+mn-ea"/>
                <a:cs typeface="+mn-cs"/>
              </a:rPr>
              <a:t> at a definition</a:t>
            </a:r>
          </a:p>
          <a:p>
            <a:endParaRPr lang="da-DK" sz="1200" kern="1200" baseline="0" dirty="0" smtClean="0">
              <a:solidFill>
                <a:schemeClr val="tx1"/>
              </a:solidFill>
              <a:effectLst/>
              <a:latin typeface="+mn-lt"/>
              <a:ea typeface="+mn-ea"/>
              <a:cs typeface="+mn-cs"/>
            </a:endParaRPr>
          </a:p>
          <a:p>
            <a:r>
              <a:rPr lang="da-DK" sz="1200" kern="1200" baseline="0" dirty="0" err="1" smtClean="0">
                <a:solidFill>
                  <a:schemeClr val="tx1"/>
                </a:solidFill>
                <a:effectLst/>
                <a:latin typeface="+mn-lt"/>
                <a:ea typeface="+mn-ea"/>
                <a:cs typeface="+mn-cs"/>
              </a:rPr>
              <a:t>Unfortunately</a:t>
            </a:r>
            <a:r>
              <a:rPr lang="da-DK" sz="1200" kern="1200" baseline="0" dirty="0" smtClean="0">
                <a:solidFill>
                  <a:schemeClr val="tx1"/>
                </a:solidFill>
                <a:effectLst/>
                <a:latin typeface="+mn-lt"/>
                <a:ea typeface="+mn-ea"/>
                <a:cs typeface="+mn-cs"/>
              </a:rPr>
              <a:t>, </a:t>
            </a:r>
            <a:r>
              <a:rPr lang="da-DK" sz="1200" kern="1200" baseline="0" dirty="0" err="1" smtClean="0">
                <a:solidFill>
                  <a:schemeClr val="tx1"/>
                </a:solidFill>
                <a:effectLst/>
                <a:latin typeface="+mn-lt"/>
                <a:ea typeface="+mn-ea"/>
                <a:cs typeface="+mn-cs"/>
              </a:rPr>
              <a:t>they</a:t>
            </a:r>
            <a:r>
              <a:rPr lang="da-DK" sz="1200" kern="1200" baseline="0" dirty="0" smtClean="0">
                <a:solidFill>
                  <a:schemeClr val="tx1"/>
                </a:solidFill>
                <a:effectLst/>
                <a:latin typeface="+mn-lt"/>
                <a:ea typeface="+mn-ea"/>
                <a:cs typeface="+mn-cs"/>
              </a:rPr>
              <a:t> </a:t>
            </a:r>
            <a:r>
              <a:rPr lang="da-DK" sz="1200" kern="1200" baseline="0" dirty="0" err="1" smtClean="0">
                <a:solidFill>
                  <a:schemeClr val="tx1"/>
                </a:solidFill>
                <a:effectLst/>
                <a:latin typeface="+mn-lt"/>
                <a:ea typeface="+mn-ea"/>
                <a:cs typeface="+mn-cs"/>
              </a:rPr>
              <a:t>are</a:t>
            </a:r>
            <a:r>
              <a:rPr lang="da-DK" sz="1200" kern="1200" baseline="0" dirty="0" smtClean="0">
                <a:solidFill>
                  <a:schemeClr val="tx1"/>
                </a:solidFill>
                <a:effectLst/>
                <a:latin typeface="+mn-lt"/>
                <a:ea typeface="+mn-ea"/>
                <a:cs typeface="+mn-cs"/>
              </a:rPr>
              <a:t> </a:t>
            </a:r>
            <a:r>
              <a:rPr lang="da-DK" sz="1200" kern="1200" baseline="0" dirty="0" err="1" smtClean="0">
                <a:solidFill>
                  <a:schemeClr val="tx1"/>
                </a:solidFill>
                <a:effectLst/>
                <a:latin typeface="+mn-lt"/>
                <a:ea typeface="+mn-ea"/>
                <a:cs typeface="+mn-cs"/>
              </a:rPr>
              <a:t>quizzical</a:t>
            </a:r>
            <a:r>
              <a:rPr lang="da-DK" sz="1200" kern="1200" baseline="0" dirty="0" smtClean="0">
                <a:solidFill>
                  <a:schemeClr val="tx1"/>
                </a:solidFill>
                <a:effectLst/>
                <a:latin typeface="+mn-lt"/>
                <a:ea typeface="+mn-ea"/>
                <a:cs typeface="+mn-cs"/>
              </a:rPr>
              <a:t>, and </a:t>
            </a:r>
            <a:r>
              <a:rPr lang="da-DK" sz="1200" kern="1200" baseline="0" dirty="0" err="1" smtClean="0">
                <a:solidFill>
                  <a:schemeClr val="tx1"/>
                </a:solidFill>
                <a:effectLst/>
                <a:latin typeface="+mn-lt"/>
                <a:ea typeface="+mn-ea"/>
                <a:cs typeface="+mn-cs"/>
              </a:rPr>
              <a:t>although</a:t>
            </a:r>
            <a:r>
              <a:rPr lang="da-DK" sz="1200" kern="1200" baseline="0" dirty="0" smtClean="0">
                <a:solidFill>
                  <a:schemeClr val="tx1"/>
                </a:solidFill>
                <a:effectLst/>
                <a:latin typeface="+mn-lt"/>
                <a:ea typeface="+mn-ea"/>
                <a:cs typeface="+mn-cs"/>
              </a:rPr>
              <a:t> </a:t>
            </a:r>
            <a:r>
              <a:rPr lang="da-DK" sz="1200" kern="1200" baseline="0" dirty="0" err="1" smtClean="0">
                <a:solidFill>
                  <a:schemeClr val="tx1"/>
                </a:solidFill>
                <a:effectLst/>
                <a:latin typeface="+mn-lt"/>
                <a:ea typeface="+mn-ea"/>
                <a:cs typeface="+mn-cs"/>
              </a:rPr>
              <a:t>interesting</a:t>
            </a:r>
            <a:r>
              <a:rPr lang="da-DK" sz="1200" kern="1200" baseline="0" dirty="0" smtClean="0">
                <a:solidFill>
                  <a:schemeClr val="tx1"/>
                </a:solidFill>
                <a:effectLst/>
                <a:latin typeface="+mn-lt"/>
                <a:ea typeface="+mn-ea"/>
                <a:cs typeface="+mn-cs"/>
              </a:rPr>
              <a:t> to </a:t>
            </a:r>
            <a:r>
              <a:rPr lang="da-DK" sz="1200" kern="1200" baseline="0" dirty="0" err="1" smtClean="0">
                <a:solidFill>
                  <a:schemeClr val="tx1"/>
                </a:solidFill>
                <a:effectLst/>
                <a:latin typeface="+mn-lt"/>
                <a:ea typeface="+mn-ea"/>
                <a:cs typeface="+mn-cs"/>
              </a:rPr>
              <a:t>contemplate</a:t>
            </a:r>
            <a:r>
              <a:rPr lang="da-DK" sz="1200" kern="1200" baseline="0" dirty="0" smtClean="0">
                <a:solidFill>
                  <a:schemeClr val="tx1"/>
                </a:solidFill>
                <a:effectLst/>
                <a:latin typeface="+mn-lt"/>
                <a:ea typeface="+mn-ea"/>
                <a:cs typeface="+mn-cs"/>
              </a:rPr>
              <a:t>, </a:t>
            </a:r>
            <a:r>
              <a:rPr lang="da-DK" sz="1200" kern="1200" baseline="0" dirty="0" err="1" smtClean="0">
                <a:solidFill>
                  <a:schemeClr val="tx1"/>
                </a:solidFill>
                <a:effectLst/>
                <a:latin typeface="+mn-lt"/>
                <a:ea typeface="+mn-ea"/>
                <a:cs typeface="+mn-cs"/>
              </a:rPr>
              <a:t>does</a:t>
            </a:r>
            <a:r>
              <a:rPr lang="da-DK" sz="1200" kern="1200" baseline="0" dirty="0" smtClean="0">
                <a:solidFill>
                  <a:schemeClr val="tx1"/>
                </a:solidFill>
                <a:effectLst/>
                <a:latin typeface="+mn-lt"/>
                <a:ea typeface="+mn-ea"/>
                <a:cs typeface="+mn-cs"/>
              </a:rPr>
              <a:t> not </a:t>
            </a:r>
            <a:r>
              <a:rPr lang="da-DK" sz="1200" kern="1200" baseline="0" dirty="0" err="1" smtClean="0">
                <a:solidFill>
                  <a:schemeClr val="tx1"/>
                </a:solidFill>
                <a:effectLst/>
                <a:latin typeface="+mn-lt"/>
                <a:ea typeface="+mn-ea"/>
                <a:cs typeface="+mn-cs"/>
              </a:rPr>
              <a:t>seem</a:t>
            </a:r>
            <a:r>
              <a:rPr lang="da-DK" sz="1200" kern="1200" baseline="0" dirty="0" smtClean="0">
                <a:solidFill>
                  <a:schemeClr val="tx1"/>
                </a:solidFill>
                <a:effectLst/>
                <a:latin typeface="+mn-lt"/>
                <a:ea typeface="+mn-ea"/>
                <a:cs typeface="+mn-cs"/>
              </a:rPr>
              <a:t> to </a:t>
            </a:r>
            <a:r>
              <a:rPr lang="da-DK" sz="1200" kern="1200" baseline="0" dirty="0" err="1" smtClean="0">
                <a:solidFill>
                  <a:schemeClr val="tx1"/>
                </a:solidFill>
                <a:effectLst/>
                <a:latin typeface="+mn-lt"/>
                <a:ea typeface="+mn-ea"/>
                <a:cs typeface="+mn-cs"/>
              </a:rPr>
              <a:t>get</a:t>
            </a:r>
            <a:r>
              <a:rPr lang="da-DK" sz="1200" kern="1200" baseline="0" dirty="0" smtClean="0">
                <a:solidFill>
                  <a:schemeClr val="tx1"/>
                </a:solidFill>
                <a:effectLst/>
                <a:latin typeface="+mn-lt"/>
                <a:ea typeface="+mn-ea"/>
                <a:cs typeface="+mn-cs"/>
              </a:rPr>
              <a:t> </a:t>
            </a:r>
            <a:r>
              <a:rPr lang="da-DK" sz="1200" kern="1200" baseline="0" dirty="0" err="1" smtClean="0">
                <a:solidFill>
                  <a:schemeClr val="tx1"/>
                </a:solidFill>
                <a:effectLst/>
                <a:latin typeface="+mn-lt"/>
                <a:ea typeface="+mn-ea"/>
                <a:cs typeface="+mn-cs"/>
              </a:rPr>
              <a:t>us</a:t>
            </a:r>
            <a:r>
              <a:rPr lang="da-DK" sz="1200" kern="1200" baseline="0" dirty="0" smtClean="0">
                <a:solidFill>
                  <a:schemeClr val="tx1"/>
                </a:solidFill>
                <a:effectLst/>
                <a:latin typeface="+mn-lt"/>
                <a:ea typeface="+mn-ea"/>
                <a:cs typeface="+mn-cs"/>
              </a:rPr>
              <a:t> </a:t>
            </a:r>
            <a:r>
              <a:rPr lang="da-DK" sz="1200" kern="1200" baseline="0" dirty="0" err="1" smtClean="0">
                <a:solidFill>
                  <a:schemeClr val="tx1"/>
                </a:solidFill>
                <a:effectLst/>
                <a:latin typeface="+mn-lt"/>
                <a:ea typeface="+mn-ea"/>
                <a:cs typeface="+mn-cs"/>
              </a:rPr>
              <a:t>closer</a:t>
            </a:r>
            <a:r>
              <a:rPr lang="da-DK" sz="1200" kern="1200" baseline="0" dirty="0" smtClean="0">
                <a:solidFill>
                  <a:schemeClr val="tx1"/>
                </a:solidFill>
                <a:effectLst/>
                <a:latin typeface="+mn-lt"/>
                <a:ea typeface="+mn-ea"/>
                <a:cs typeface="+mn-cs"/>
              </a:rPr>
              <a:t> to a definition.</a:t>
            </a:r>
          </a:p>
          <a:p>
            <a:endParaRPr lang="da-DK" sz="1200" kern="1200" baseline="0" dirty="0" smtClean="0">
              <a:solidFill>
                <a:schemeClr val="tx1"/>
              </a:solidFill>
              <a:effectLst/>
              <a:latin typeface="+mn-lt"/>
              <a:ea typeface="+mn-ea"/>
              <a:cs typeface="+mn-cs"/>
            </a:endParaRPr>
          </a:p>
          <a:p>
            <a:r>
              <a:rPr lang="da-DK" sz="1200" kern="1200" baseline="0" dirty="0" smtClean="0">
                <a:solidFill>
                  <a:schemeClr val="tx1"/>
                </a:solidFill>
                <a:effectLst/>
                <a:latin typeface="+mn-lt"/>
                <a:ea typeface="+mn-ea"/>
                <a:cs typeface="+mn-cs"/>
              </a:rPr>
              <a:t>So </a:t>
            </a:r>
            <a:r>
              <a:rPr lang="da-DK" sz="1200" kern="1200" baseline="0" dirty="0" err="1" smtClean="0">
                <a:solidFill>
                  <a:schemeClr val="tx1"/>
                </a:solidFill>
                <a:effectLst/>
                <a:latin typeface="+mn-lt"/>
                <a:ea typeface="+mn-ea"/>
                <a:cs typeface="+mn-cs"/>
              </a:rPr>
              <a:t>let’s</a:t>
            </a:r>
            <a:r>
              <a:rPr lang="da-DK" sz="1200" kern="1200" baseline="0" dirty="0" smtClean="0">
                <a:solidFill>
                  <a:schemeClr val="tx1"/>
                </a:solidFill>
                <a:effectLst/>
                <a:latin typeface="+mn-lt"/>
                <a:ea typeface="+mn-ea"/>
                <a:cs typeface="+mn-cs"/>
              </a:rPr>
              <a:t> go back in time </a:t>
            </a:r>
            <a:r>
              <a:rPr lang="da-DK" sz="1200" kern="1200" baseline="0" dirty="0" err="1" smtClean="0">
                <a:solidFill>
                  <a:schemeClr val="tx1"/>
                </a:solidFill>
                <a:effectLst/>
                <a:latin typeface="+mn-lt"/>
                <a:ea typeface="+mn-ea"/>
                <a:cs typeface="+mn-cs"/>
              </a:rPr>
              <a:t>again</a:t>
            </a:r>
            <a:r>
              <a:rPr lang="da-DK" sz="1200" kern="1200" baseline="0" dirty="0" smtClean="0">
                <a:solidFill>
                  <a:schemeClr val="tx1"/>
                </a:solidFill>
                <a:effectLst/>
                <a:latin typeface="+mn-lt"/>
                <a:ea typeface="+mn-ea"/>
                <a:cs typeface="+mn-cs"/>
              </a:rPr>
              <a:t> to the </a:t>
            </a:r>
            <a:r>
              <a:rPr lang="da-DK" sz="1200" kern="1200" baseline="0" dirty="0" err="1" smtClean="0">
                <a:solidFill>
                  <a:schemeClr val="tx1"/>
                </a:solidFill>
                <a:effectLst/>
                <a:latin typeface="+mn-lt"/>
                <a:ea typeface="+mn-ea"/>
                <a:cs typeface="+mn-cs"/>
              </a:rPr>
              <a:t>origins</a:t>
            </a:r>
            <a:r>
              <a:rPr lang="da-DK" sz="1200" kern="1200" baseline="0" dirty="0" smtClean="0">
                <a:solidFill>
                  <a:schemeClr val="tx1"/>
                </a:solidFill>
                <a:effectLst/>
                <a:latin typeface="+mn-lt"/>
                <a:ea typeface="+mn-ea"/>
                <a:cs typeface="+mn-cs"/>
              </a:rPr>
              <a:t> of scenario </a:t>
            </a:r>
            <a:r>
              <a:rPr lang="da-DK" sz="1200" kern="1200" baseline="0" dirty="0" err="1" smtClean="0">
                <a:solidFill>
                  <a:schemeClr val="tx1"/>
                </a:solidFill>
                <a:effectLst/>
                <a:latin typeface="+mn-lt"/>
                <a:ea typeface="+mn-ea"/>
                <a:cs typeface="+mn-cs"/>
              </a:rPr>
              <a:t>planning</a:t>
            </a:r>
            <a:r>
              <a:rPr lang="da-DK" sz="1200" kern="1200" baseline="0" dirty="0" smtClean="0">
                <a:solidFill>
                  <a:schemeClr val="tx1"/>
                </a:solidFill>
                <a:effectLst/>
                <a:latin typeface="+mn-lt"/>
                <a:ea typeface="+mn-ea"/>
                <a:cs typeface="+mn-cs"/>
              </a:rPr>
              <a:t>. </a:t>
            </a:r>
            <a:endParaRPr lang="da-DK" dirty="0" smtClean="0"/>
          </a:p>
          <a:p>
            <a:endParaRPr lang="da-DK" sz="1200" kern="1200" dirty="0" smtClean="0">
              <a:solidFill>
                <a:schemeClr val="tx1"/>
              </a:solidFill>
              <a:effectLst/>
              <a:latin typeface="+mn-lt"/>
              <a:ea typeface="+mn-ea"/>
              <a:cs typeface="+mn-cs"/>
            </a:endParaRPr>
          </a:p>
          <a:p>
            <a:r>
              <a:rPr lang="da-DK" sz="1200" kern="1200" dirty="0" smtClean="0">
                <a:solidFill>
                  <a:schemeClr val="tx1"/>
                </a:solidFill>
                <a:effectLst/>
                <a:latin typeface="+mn-lt"/>
                <a:ea typeface="+mn-ea"/>
                <a:cs typeface="+mn-cs"/>
              </a:rPr>
              <a:t>(</a:t>
            </a:r>
            <a:r>
              <a:rPr lang="da-DK" sz="1200" kern="1200" dirty="0" err="1" smtClean="0">
                <a:solidFill>
                  <a:schemeClr val="tx1"/>
                </a:solidFill>
                <a:effectLst/>
                <a:latin typeface="+mn-lt"/>
                <a:ea typeface="+mn-ea"/>
                <a:cs typeface="+mn-cs"/>
              </a:rPr>
              <a:t>Suddendorf</a:t>
            </a:r>
            <a:r>
              <a:rPr lang="da-DK" sz="1200" kern="1200" dirty="0" smtClean="0">
                <a:solidFill>
                  <a:schemeClr val="tx1"/>
                </a:solidFill>
                <a:effectLst/>
                <a:latin typeface="+mn-lt"/>
                <a:ea typeface="+mn-ea"/>
                <a:cs typeface="+mn-cs"/>
              </a:rPr>
              <a:t> &amp; </a:t>
            </a:r>
            <a:r>
              <a:rPr lang="da-DK" sz="1200" kern="1200" dirty="0" err="1" smtClean="0">
                <a:solidFill>
                  <a:schemeClr val="tx1"/>
                </a:solidFill>
                <a:effectLst/>
                <a:latin typeface="+mn-lt"/>
                <a:ea typeface="+mn-ea"/>
                <a:cs typeface="+mn-cs"/>
              </a:rPr>
              <a:t>Corballis</a:t>
            </a:r>
            <a:r>
              <a:rPr lang="da-DK" sz="1200" kern="1200" dirty="0" smtClean="0">
                <a:solidFill>
                  <a:schemeClr val="tx1"/>
                </a:solidFill>
                <a:effectLst/>
                <a:latin typeface="+mn-lt"/>
                <a:ea typeface="+mn-ea"/>
                <a:cs typeface="+mn-cs"/>
              </a:rPr>
              <a:t>, 2007)</a:t>
            </a:r>
            <a:endParaRPr lang="da-DK" dirty="0"/>
          </a:p>
        </p:txBody>
      </p:sp>
      <p:sp>
        <p:nvSpPr>
          <p:cNvPr id="4" name="Slide Number Placeholder 3"/>
          <p:cNvSpPr>
            <a:spLocks noGrp="1"/>
          </p:cNvSpPr>
          <p:nvPr>
            <p:ph type="sldNum" sz="quarter" idx="10"/>
          </p:nvPr>
        </p:nvSpPr>
        <p:spPr/>
        <p:txBody>
          <a:bodyPr/>
          <a:lstStyle/>
          <a:p>
            <a:fld id="{58C5F8E3-DDB8-4B02-81FA-6EFE866E960B}" type="slidenum">
              <a:rPr lang="da-DK" smtClean="0"/>
              <a:t>8</a:t>
            </a:fld>
            <a:endParaRPr lang="da-DK"/>
          </a:p>
        </p:txBody>
      </p:sp>
    </p:spTree>
    <p:extLst>
      <p:ext uri="{BB962C8B-B14F-4D97-AF65-F5344CB8AC3E}">
        <p14:creationId xmlns:p14="http://schemas.microsoft.com/office/powerpoint/2010/main" val="2008461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err="1" smtClean="0"/>
              <a:t>Cpature</a:t>
            </a:r>
            <a:r>
              <a:rPr lang="da-DK" dirty="0" smtClean="0"/>
              <a:t> the </a:t>
            </a:r>
            <a:r>
              <a:rPr lang="da-DK" dirty="0" err="1" smtClean="0"/>
              <a:t>associated</a:t>
            </a:r>
            <a:r>
              <a:rPr lang="da-DK" dirty="0" smtClean="0"/>
              <a:t> </a:t>
            </a:r>
            <a:r>
              <a:rPr lang="da-DK" dirty="0" err="1" smtClean="0"/>
              <a:t>vocabulary</a:t>
            </a:r>
            <a:r>
              <a:rPr lang="da-DK" baseline="0" dirty="0" smtClean="0"/>
              <a:t>,</a:t>
            </a:r>
          </a:p>
          <a:p>
            <a:r>
              <a:rPr lang="da-DK" baseline="0" dirty="0" smtClean="0"/>
              <a:t> and </a:t>
            </a:r>
            <a:r>
              <a:rPr lang="da-DK" baseline="0" dirty="0" err="1" smtClean="0"/>
              <a:t>then</a:t>
            </a:r>
            <a:r>
              <a:rPr lang="da-DK" baseline="0" dirty="0" smtClean="0"/>
              <a:t> </a:t>
            </a:r>
            <a:r>
              <a:rPr lang="da-DK" baseline="0" dirty="0" err="1" smtClean="0"/>
              <a:t>we</a:t>
            </a:r>
            <a:r>
              <a:rPr lang="da-DK" baseline="0" dirty="0" smtClean="0"/>
              <a:t> </a:t>
            </a:r>
            <a:r>
              <a:rPr lang="da-DK" baseline="0" dirty="0" err="1" smtClean="0"/>
              <a:t>grouped</a:t>
            </a:r>
            <a:r>
              <a:rPr lang="da-DK" baseline="0" dirty="0" smtClean="0"/>
              <a:t> </a:t>
            </a:r>
            <a:r>
              <a:rPr lang="da-DK" baseline="0" dirty="0" err="1" smtClean="0"/>
              <a:t>them</a:t>
            </a:r>
            <a:r>
              <a:rPr lang="da-DK" baseline="0" dirty="0" smtClean="0"/>
              <a:t> </a:t>
            </a:r>
            <a:r>
              <a:rPr lang="da-DK" baseline="0" dirty="0" err="1" smtClean="0"/>
              <a:t>into</a:t>
            </a:r>
            <a:r>
              <a:rPr lang="da-DK" baseline="0" dirty="0" smtClean="0"/>
              <a:t> </a:t>
            </a:r>
            <a:r>
              <a:rPr lang="da-DK" baseline="0" dirty="0" err="1" smtClean="0"/>
              <a:t>categories</a:t>
            </a:r>
            <a:r>
              <a:rPr lang="da-DK" baseline="0" dirty="0" smtClean="0"/>
              <a:t> </a:t>
            </a:r>
            <a:r>
              <a:rPr lang="da-DK" baseline="0" dirty="0" err="1" smtClean="0"/>
              <a:t>that</a:t>
            </a:r>
            <a:r>
              <a:rPr lang="da-DK" baseline="0" dirty="0" smtClean="0"/>
              <a:t> </a:t>
            </a:r>
            <a:r>
              <a:rPr lang="da-DK" baseline="0" dirty="0" err="1" smtClean="0"/>
              <a:t>illustrate</a:t>
            </a:r>
            <a:r>
              <a:rPr lang="da-DK" baseline="0" dirty="0" smtClean="0"/>
              <a:t> the </a:t>
            </a:r>
            <a:r>
              <a:rPr lang="da-DK" baseline="0" dirty="0" err="1" smtClean="0"/>
              <a:t>different</a:t>
            </a:r>
            <a:r>
              <a:rPr lang="da-DK" baseline="0" dirty="0" smtClean="0"/>
              <a:t> </a:t>
            </a:r>
            <a:r>
              <a:rPr lang="da-DK" baseline="0" dirty="0" err="1" smtClean="0"/>
              <a:t>qualities</a:t>
            </a:r>
            <a:r>
              <a:rPr lang="da-DK" baseline="0" dirty="0" smtClean="0"/>
              <a:t> of scenario.</a:t>
            </a:r>
          </a:p>
          <a:p>
            <a:r>
              <a:rPr lang="da-DK" baseline="0" dirty="0" err="1" smtClean="0"/>
              <a:t>Arranging</a:t>
            </a:r>
            <a:r>
              <a:rPr lang="da-DK" baseline="0" dirty="0" smtClean="0"/>
              <a:t> </a:t>
            </a:r>
            <a:r>
              <a:rPr lang="da-DK" baseline="0" dirty="0" err="1" smtClean="0"/>
              <a:t>them</a:t>
            </a:r>
            <a:r>
              <a:rPr lang="da-DK" baseline="0" dirty="0" smtClean="0"/>
              <a:t> </a:t>
            </a:r>
            <a:r>
              <a:rPr lang="da-DK" baseline="0" dirty="0" err="1" smtClean="0"/>
              <a:t>hierarchictacly</a:t>
            </a:r>
            <a:r>
              <a:rPr lang="da-DK" baseline="0" dirty="0" smtClean="0"/>
              <a:t> in terms of overall </a:t>
            </a:r>
            <a:r>
              <a:rPr lang="da-DK" baseline="0" dirty="0" err="1" smtClean="0"/>
              <a:t>frequency</a:t>
            </a:r>
            <a:r>
              <a:rPr lang="da-DK" baseline="0" dirty="0" smtClean="0"/>
              <a:t>, </a:t>
            </a:r>
            <a:r>
              <a:rPr lang="da-DK" baseline="0" dirty="0" err="1" smtClean="0"/>
              <a:t>we</a:t>
            </a:r>
            <a:r>
              <a:rPr lang="da-DK" baseline="0" dirty="0" smtClean="0"/>
              <a:t> end up</a:t>
            </a:r>
            <a:endParaRPr lang="da-DK" dirty="0"/>
          </a:p>
        </p:txBody>
      </p:sp>
      <p:sp>
        <p:nvSpPr>
          <p:cNvPr id="4" name="Slide Number Placeholder 3"/>
          <p:cNvSpPr>
            <a:spLocks noGrp="1"/>
          </p:cNvSpPr>
          <p:nvPr>
            <p:ph type="sldNum" sz="quarter" idx="10"/>
          </p:nvPr>
        </p:nvSpPr>
        <p:spPr/>
        <p:txBody>
          <a:bodyPr/>
          <a:lstStyle/>
          <a:p>
            <a:fld id="{58C5F8E3-DDB8-4B02-81FA-6EFE866E960B}" type="slidenum">
              <a:rPr lang="da-DK" smtClean="0"/>
              <a:t>11</a:t>
            </a:fld>
            <a:endParaRPr lang="da-DK"/>
          </a:p>
        </p:txBody>
      </p:sp>
    </p:spTree>
    <p:extLst>
      <p:ext uri="{BB962C8B-B14F-4D97-AF65-F5344CB8AC3E}">
        <p14:creationId xmlns:p14="http://schemas.microsoft.com/office/powerpoint/2010/main" val="25956195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err="1" smtClean="0"/>
              <a:t>Counterfactual</a:t>
            </a:r>
            <a:r>
              <a:rPr lang="da-DK" baseline="0" dirty="0" smtClean="0"/>
              <a:t> – </a:t>
            </a:r>
            <a:r>
              <a:rPr lang="da-DK" baseline="0" dirty="0" err="1" smtClean="0"/>
              <a:t>used</a:t>
            </a:r>
            <a:r>
              <a:rPr lang="da-DK" baseline="0" dirty="0" smtClean="0"/>
              <a:t> in </a:t>
            </a:r>
            <a:r>
              <a:rPr lang="da-DK" baseline="0" dirty="0" err="1" smtClean="0"/>
              <a:t>history</a:t>
            </a:r>
            <a:r>
              <a:rPr lang="da-DK" baseline="0" dirty="0" smtClean="0"/>
              <a:t>; </a:t>
            </a:r>
          </a:p>
          <a:p>
            <a:r>
              <a:rPr lang="da-DK" baseline="0" dirty="0" err="1" smtClean="0"/>
              <a:t>Prognosis</a:t>
            </a:r>
            <a:endParaRPr lang="da-DK" baseline="0" dirty="0" smtClean="0"/>
          </a:p>
          <a:p>
            <a:r>
              <a:rPr lang="da-DK" baseline="0" dirty="0" err="1" smtClean="0"/>
              <a:t>Prophecies</a:t>
            </a:r>
            <a:endParaRPr lang="da-DK" baseline="0" dirty="0" smtClean="0"/>
          </a:p>
          <a:p>
            <a:r>
              <a:rPr lang="da-DK" baseline="0" dirty="0" err="1" smtClean="0"/>
              <a:t>nowcast</a:t>
            </a:r>
            <a:r>
              <a:rPr lang="da-DK" baseline="0" dirty="0" smtClean="0"/>
              <a:t> – </a:t>
            </a:r>
            <a:r>
              <a:rPr lang="da-DK" baseline="0" dirty="0" err="1" smtClean="0"/>
              <a:t>runaway</a:t>
            </a:r>
            <a:r>
              <a:rPr lang="da-DK" baseline="0" dirty="0" smtClean="0"/>
              <a:t> trolley problem in moral </a:t>
            </a:r>
            <a:r>
              <a:rPr lang="da-DK" baseline="0" dirty="0" err="1" smtClean="0"/>
              <a:t>philosophy</a:t>
            </a:r>
            <a:r>
              <a:rPr lang="da-DK" baseline="0" dirty="0" smtClean="0"/>
              <a:t> –</a:t>
            </a:r>
            <a:r>
              <a:rPr lang="da-DK" baseline="0" dirty="0" err="1" smtClean="0"/>
              <a:t>there</a:t>
            </a:r>
            <a:r>
              <a:rPr lang="da-DK" baseline="0" dirty="0" smtClean="0"/>
              <a:t> </a:t>
            </a:r>
            <a:r>
              <a:rPr lang="da-DK" baseline="0" dirty="0" err="1" smtClean="0"/>
              <a:t>are</a:t>
            </a:r>
            <a:r>
              <a:rPr lang="da-DK" baseline="0" dirty="0" smtClean="0"/>
              <a:t> 5 </a:t>
            </a:r>
            <a:r>
              <a:rPr lang="da-DK" baseline="0" dirty="0" err="1" smtClean="0"/>
              <a:t>people</a:t>
            </a:r>
            <a:r>
              <a:rPr lang="da-DK" baseline="0" dirty="0" smtClean="0"/>
              <a:t> </a:t>
            </a:r>
            <a:r>
              <a:rPr lang="da-DK" baseline="0" dirty="0" err="1" smtClean="0"/>
              <a:t>about</a:t>
            </a:r>
            <a:r>
              <a:rPr lang="da-DK" baseline="0" dirty="0" smtClean="0"/>
              <a:t> to </a:t>
            </a:r>
            <a:r>
              <a:rPr lang="da-DK" baseline="0" dirty="0" err="1" smtClean="0"/>
              <a:t>get</a:t>
            </a:r>
            <a:r>
              <a:rPr lang="da-DK" baseline="0" dirty="0" smtClean="0"/>
              <a:t> run over, </a:t>
            </a:r>
            <a:r>
              <a:rPr lang="da-DK" b="1" baseline="0" dirty="0" smtClean="0"/>
              <a:t>but </a:t>
            </a:r>
            <a:r>
              <a:rPr lang="da-DK" b="1" baseline="0" dirty="0" err="1" smtClean="0"/>
              <a:t>you</a:t>
            </a:r>
            <a:r>
              <a:rPr lang="da-DK" b="1" baseline="0" dirty="0" smtClean="0"/>
              <a:t> </a:t>
            </a:r>
            <a:r>
              <a:rPr lang="da-DK" b="1" baseline="0" dirty="0" err="1" smtClean="0"/>
              <a:t>happen</a:t>
            </a:r>
            <a:r>
              <a:rPr lang="da-DK" b="1" baseline="0" dirty="0" smtClean="0"/>
              <a:t> to </a:t>
            </a:r>
            <a:r>
              <a:rPr lang="da-DK" b="1" baseline="0" dirty="0" err="1" smtClean="0"/>
              <a:t>be</a:t>
            </a:r>
            <a:r>
              <a:rPr lang="da-DK" b="1" baseline="0" dirty="0" smtClean="0"/>
              <a:t> </a:t>
            </a:r>
            <a:r>
              <a:rPr lang="da-DK" b="1" baseline="0" dirty="0" err="1" smtClean="0"/>
              <a:t>standing</a:t>
            </a:r>
            <a:r>
              <a:rPr lang="da-DK" b="1" baseline="0" dirty="0" smtClean="0"/>
              <a:t> at the switch – but on the </a:t>
            </a:r>
            <a:r>
              <a:rPr lang="da-DK" b="1" baseline="0" dirty="0" err="1" smtClean="0"/>
              <a:t>other</a:t>
            </a:r>
            <a:r>
              <a:rPr lang="da-DK" b="1" baseline="0" dirty="0" smtClean="0"/>
              <a:t> </a:t>
            </a:r>
            <a:r>
              <a:rPr lang="da-DK" b="1" baseline="0" dirty="0" err="1" smtClean="0"/>
              <a:t>track</a:t>
            </a:r>
            <a:r>
              <a:rPr lang="da-DK" b="1" baseline="0" dirty="0" smtClean="0"/>
              <a:t> </a:t>
            </a:r>
            <a:r>
              <a:rPr lang="da-DK" b="1" baseline="0" dirty="0" err="1" smtClean="0"/>
              <a:t>there</a:t>
            </a:r>
            <a:r>
              <a:rPr lang="da-DK" b="1" baseline="0" dirty="0" smtClean="0"/>
              <a:t> is </a:t>
            </a:r>
            <a:r>
              <a:rPr lang="da-DK" b="1" baseline="0" dirty="0" err="1" smtClean="0"/>
              <a:t>one</a:t>
            </a:r>
            <a:r>
              <a:rPr lang="da-DK" b="1" baseline="0" dirty="0" smtClean="0"/>
              <a:t> person…</a:t>
            </a:r>
          </a:p>
          <a:p>
            <a:r>
              <a:rPr lang="da-DK" baseline="0" dirty="0" smtClean="0"/>
              <a:t> ;</a:t>
            </a:r>
          </a:p>
          <a:p>
            <a:endParaRPr lang="da-DK" dirty="0"/>
          </a:p>
        </p:txBody>
      </p:sp>
      <p:sp>
        <p:nvSpPr>
          <p:cNvPr id="4" name="Slide Number Placeholder 3"/>
          <p:cNvSpPr>
            <a:spLocks noGrp="1"/>
          </p:cNvSpPr>
          <p:nvPr>
            <p:ph type="sldNum" sz="quarter" idx="10"/>
          </p:nvPr>
        </p:nvSpPr>
        <p:spPr/>
        <p:txBody>
          <a:bodyPr/>
          <a:lstStyle/>
          <a:p>
            <a:fld id="{58C5F8E3-DDB8-4B02-81FA-6EFE866E960B}" type="slidenum">
              <a:rPr lang="da-DK" smtClean="0"/>
              <a:t>13</a:t>
            </a:fld>
            <a:endParaRPr lang="da-DK"/>
          </a:p>
        </p:txBody>
      </p:sp>
    </p:spTree>
    <p:extLst>
      <p:ext uri="{BB962C8B-B14F-4D97-AF65-F5344CB8AC3E}">
        <p14:creationId xmlns:p14="http://schemas.microsoft.com/office/powerpoint/2010/main" val="4076287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err="1" smtClean="0"/>
              <a:t>Thanks</a:t>
            </a:r>
            <a:r>
              <a:rPr lang="da-DK" dirty="0" smtClean="0"/>
              <a:t> for </a:t>
            </a:r>
            <a:r>
              <a:rPr lang="da-DK" dirty="0" err="1" smtClean="0"/>
              <a:t>listening</a:t>
            </a:r>
            <a:r>
              <a:rPr lang="da-DK" dirty="0" smtClean="0"/>
              <a:t>,</a:t>
            </a:r>
          </a:p>
          <a:p>
            <a:r>
              <a:rPr lang="da-DK" dirty="0" err="1" smtClean="0"/>
              <a:t>Like</a:t>
            </a:r>
            <a:r>
              <a:rPr lang="da-DK" dirty="0" smtClean="0"/>
              <a:t> to </a:t>
            </a:r>
            <a:r>
              <a:rPr lang="da-DK" dirty="0" err="1" smtClean="0"/>
              <a:t>hear</a:t>
            </a:r>
            <a:r>
              <a:rPr lang="da-DK" dirty="0" smtClean="0"/>
              <a:t> </a:t>
            </a:r>
            <a:r>
              <a:rPr lang="da-DK" dirty="0" err="1" smtClean="0"/>
              <a:t>what</a:t>
            </a:r>
            <a:r>
              <a:rPr lang="da-DK" baseline="0" dirty="0" smtClean="0"/>
              <a:t> </a:t>
            </a:r>
            <a:r>
              <a:rPr lang="da-DK" baseline="0" dirty="0" err="1" smtClean="0"/>
              <a:t>you</a:t>
            </a:r>
            <a:r>
              <a:rPr lang="da-DK" baseline="0" dirty="0" smtClean="0"/>
              <a:t> </a:t>
            </a:r>
            <a:r>
              <a:rPr lang="da-DK" baseline="0" dirty="0" err="1" smtClean="0"/>
              <a:t>think</a:t>
            </a:r>
            <a:r>
              <a:rPr lang="da-DK" baseline="0" dirty="0" smtClean="0"/>
              <a:t> – do </a:t>
            </a:r>
            <a:r>
              <a:rPr lang="da-DK" baseline="0" dirty="0" err="1" smtClean="0"/>
              <a:t>you</a:t>
            </a:r>
            <a:r>
              <a:rPr lang="da-DK" baseline="0" dirty="0" smtClean="0"/>
              <a:t> </a:t>
            </a:r>
            <a:r>
              <a:rPr lang="da-DK" baseline="0" dirty="0" err="1" smtClean="0"/>
              <a:t>agree</a:t>
            </a:r>
            <a:r>
              <a:rPr lang="da-DK" baseline="0" dirty="0" smtClean="0"/>
              <a:t>?</a:t>
            </a:r>
          </a:p>
          <a:p>
            <a:r>
              <a:rPr lang="da-DK" baseline="0" dirty="0" err="1" smtClean="0"/>
              <a:t>Leave</a:t>
            </a:r>
            <a:r>
              <a:rPr lang="da-DK" baseline="0" dirty="0" smtClean="0"/>
              <a:t> a </a:t>
            </a:r>
            <a:r>
              <a:rPr lang="da-DK" baseline="0" dirty="0" err="1" smtClean="0"/>
              <a:t>comment</a:t>
            </a:r>
            <a:endParaRPr lang="da-DK" baseline="0" dirty="0" smtClean="0"/>
          </a:p>
          <a:p>
            <a:r>
              <a:rPr lang="da-DK" dirty="0" smtClean="0"/>
              <a:t>Link to</a:t>
            </a:r>
            <a:r>
              <a:rPr lang="da-DK" baseline="0" dirty="0" smtClean="0"/>
              <a:t> the </a:t>
            </a:r>
            <a:r>
              <a:rPr lang="da-DK" baseline="0" dirty="0" err="1" smtClean="0"/>
              <a:t>paper</a:t>
            </a:r>
            <a:endParaRPr lang="da-DK" baseline="0" dirty="0" smtClean="0"/>
          </a:p>
          <a:p>
            <a:r>
              <a:rPr lang="da-DK" baseline="0" dirty="0" smtClean="0"/>
              <a:t>In case </a:t>
            </a:r>
            <a:r>
              <a:rPr lang="da-DK" baseline="0" dirty="0" err="1" smtClean="0"/>
              <a:t>you</a:t>
            </a:r>
            <a:r>
              <a:rPr lang="da-DK" baseline="0" dirty="0" smtClean="0"/>
              <a:t> </a:t>
            </a:r>
            <a:r>
              <a:rPr lang="da-DK" baseline="0" dirty="0" err="1" smtClean="0"/>
              <a:t>want</a:t>
            </a:r>
            <a:r>
              <a:rPr lang="da-DK" baseline="0" dirty="0" smtClean="0"/>
              <a:t> to </a:t>
            </a:r>
            <a:r>
              <a:rPr lang="da-DK" baseline="0" dirty="0" err="1" smtClean="0"/>
              <a:t>use</a:t>
            </a:r>
            <a:r>
              <a:rPr lang="da-DK" baseline="0" dirty="0" smtClean="0"/>
              <a:t> the slide </a:t>
            </a:r>
            <a:r>
              <a:rPr lang="da-DK" baseline="0" dirty="0" err="1" smtClean="0"/>
              <a:t>slideshare</a:t>
            </a:r>
            <a:r>
              <a:rPr lang="da-DK" baseline="0" dirty="0" smtClean="0"/>
              <a:t> – </a:t>
            </a:r>
            <a:r>
              <a:rPr lang="da-DK" baseline="0" dirty="0" err="1" smtClean="0"/>
              <a:t>try</a:t>
            </a:r>
            <a:r>
              <a:rPr lang="da-DK" baseline="0" dirty="0" smtClean="0"/>
              <a:t> it out on </a:t>
            </a:r>
            <a:r>
              <a:rPr lang="da-DK" baseline="0" dirty="0" err="1" smtClean="0"/>
              <a:t>your</a:t>
            </a:r>
            <a:r>
              <a:rPr lang="da-DK" baseline="0" dirty="0" smtClean="0"/>
              <a:t> </a:t>
            </a:r>
            <a:r>
              <a:rPr lang="da-DK" baseline="0" dirty="0" err="1" smtClean="0"/>
              <a:t>colleagues</a:t>
            </a:r>
            <a:endParaRPr lang="da-DK" baseline="0" dirty="0" smtClean="0"/>
          </a:p>
          <a:p>
            <a:endParaRPr lang="da-DK" dirty="0"/>
          </a:p>
        </p:txBody>
      </p:sp>
      <p:sp>
        <p:nvSpPr>
          <p:cNvPr id="4" name="Slide Number Placeholder 3"/>
          <p:cNvSpPr>
            <a:spLocks noGrp="1"/>
          </p:cNvSpPr>
          <p:nvPr>
            <p:ph type="sldNum" sz="quarter" idx="10"/>
          </p:nvPr>
        </p:nvSpPr>
        <p:spPr/>
        <p:txBody>
          <a:bodyPr/>
          <a:lstStyle/>
          <a:p>
            <a:fld id="{58C5F8E3-DDB8-4B02-81FA-6EFE866E960B}" type="slidenum">
              <a:rPr lang="da-DK" smtClean="0"/>
              <a:t>14</a:t>
            </a:fld>
            <a:endParaRPr lang="da-DK"/>
          </a:p>
        </p:txBody>
      </p:sp>
    </p:spTree>
    <p:extLst>
      <p:ext uri="{BB962C8B-B14F-4D97-AF65-F5344CB8AC3E}">
        <p14:creationId xmlns:p14="http://schemas.microsoft.com/office/powerpoint/2010/main" val="28212961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bin"/><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8.emf"/><Relationship Id="rId4" Type="http://schemas.openxmlformats.org/officeDocument/2006/relationships/image" Target="../media/image7.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emf"/><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8.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emf"/><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8.emf"/></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bin"/><Relationship Id="rId1" Type="http://schemas.openxmlformats.org/officeDocument/2006/relationships/slideMaster" Target="../slideMasters/slideMaster2.xml"/><Relationship Id="rId5" Type="http://schemas.openxmlformats.org/officeDocument/2006/relationships/image" Target="../media/image8.emf"/><Relationship Id="rId4" Type="http://schemas.openxmlformats.org/officeDocument/2006/relationships/image" Target="../media/image7.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emf"/><Relationship Id="rId1" Type="http://schemas.openxmlformats.org/officeDocument/2006/relationships/slideMaster" Target="../slideMasters/slideMaster2.xml"/><Relationship Id="rId4" Type="http://schemas.openxmlformats.org/officeDocument/2006/relationships/image" Target="../media/image8.em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emf"/><Relationship Id="rId1" Type="http://schemas.openxmlformats.org/officeDocument/2006/relationships/slideMaster" Target="../slideMasters/slideMaster2.xml"/><Relationship Id="rId4" Type="http://schemas.openxmlformats.org/officeDocument/2006/relationships/image" Target="../media/image8.emf"/></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s">
    <p:spTree>
      <p:nvGrpSpPr>
        <p:cNvPr id="1" name=""/>
        <p:cNvGrpSpPr/>
        <p:nvPr/>
      </p:nvGrpSpPr>
      <p:grpSpPr>
        <a:xfrm>
          <a:off x="0" y="0"/>
          <a:ext cx="0" cy="0"/>
          <a:chOff x="0" y="0"/>
          <a:chExt cx="0" cy="0"/>
        </a:xfrm>
      </p:grpSpPr>
      <p:pic>
        <p:nvPicPr>
          <p:cNvPr id="54" name="Farvet baggrund"/>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50536" y="-38714"/>
            <a:ext cx="12192000" cy="6858000"/>
          </a:xfrm>
          <a:prstGeom prst="rect">
            <a:avLst/>
          </a:prstGeom>
          <a:solidFill>
            <a:schemeClr val="tx2"/>
          </a:solidFill>
        </p:spPr>
      </p:pic>
      <p:sp>
        <p:nvSpPr>
          <p:cNvPr id="34819" name="Title 1"/>
          <p:cNvSpPr>
            <a:spLocks noGrp="1" noChangeArrowheads="1"/>
          </p:cNvSpPr>
          <p:nvPr>
            <p:ph type="ctrTitle"/>
          </p:nvPr>
        </p:nvSpPr>
        <p:spPr>
          <a:xfrm>
            <a:off x="986096" y="2482346"/>
            <a:ext cx="10222987" cy="1661993"/>
          </a:xfrm>
        </p:spPr>
        <p:txBody>
          <a:bodyPr wrap="square" anchor="ctr" anchorCtr="0">
            <a:spAutoFit/>
          </a:bodyPr>
          <a:lstStyle>
            <a:lvl1pPr>
              <a:lnSpc>
                <a:spcPct val="90000"/>
              </a:lnSpc>
              <a:defRPr sz="6000" baseline="0">
                <a:solidFill>
                  <a:schemeClr val="bg1"/>
                </a:solidFill>
                <a:latin typeface="AU Passata Light" panose="020B0303030902030804" pitchFamily="34" charset="0"/>
              </a:defRPr>
            </a:lvl1pPr>
          </a:lstStyle>
          <a:p>
            <a:r>
              <a:rPr lang="en-GB" dirty="0"/>
              <a:t>Click to edit Master title style</a:t>
            </a:r>
            <a:endParaRPr lang="en-GB"/>
          </a:p>
        </p:txBody>
      </p:sp>
      <p:sp>
        <p:nvSpPr>
          <p:cNvPr id="15" name="TextBox 14"/>
          <p:cNvSpPr txBox="1"/>
          <p:nvPr userDrawn="1"/>
        </p:nvSpPr>
        <p:spPr>
          <a:xfrm>
            <a:off x="-1974112" y="3082509"/>
            <a:ext cx="1826368" cy="307777"/>
          </a:xfrm>
          <a:prstGeom prst="rect">
            <a:avLst/>
          </a:prstGeom>
          <a:noFill/>
        </p:spPr>
        <p:txBody>
          <a:bodyPr wrap="square" lIns="0" tIns="0" rIns="0" bIns="0" rtlCol="0">
            <a:spAutoFit/>
          </a:bodyPr>
          <a:lstStyle/>
          <a:p>
            <a:pPr algn="r" fontAlgn="base">
              <a:spcBef>
                <a:spcPct val="0"/>
              </a:spcBef>
              <a:spcAft>
                <a:spcPct val="0"/>
              </a:spcAft>
              <a:buFont typeface="AU Passata" pitchFamily="34" charset="0"/>
              <a:buNone/>
            </a:pPr>
            <a:r>
              <a:rPr lang="en-GB" sz="1000" noProof="1">
                <a:solidFill>
                  <a:srgbClr val="000000">
                    <a:lumMod val="75000"/>
                    <a:lumOff val="25000"/>
                  </a:srgbClr>
                </a:solidFill>
              </a:rPr>
              <a:t>Ændr 2. linje eller ord til</a:t>
            </a:r>
            <a:endParaRPr lang="en-GB" sz="4799">
              <a:solidFill>
                <a:srgbClr val="000000"/>
              </a:solidFill>
            </a:endParaRPr>
          </a:p>
          <a:p>
            <a:pPr algn="r" fontAlgn="base">
              <a:spcBef>
                <a:spcPct val="0"/>
              </a:spcBef>
              <a:spcAft>
                <a:spcPct val="0"/>
              </a:spcAft>
              <a:buFont typeface="AU Passata" pitchFamily="34" charset="0"/>
              <a:buNone/>
            </a:pPr>
            <a:r>
              <a:rPr lang="en-GB" sz="1000" noProof="1">
                <a:solidFill>
                  <a:srgbClr val="000000">
                    <a:lumMod val="75000"/>
                    <a:lumOff val="25000"/>
                  </a:srgbClr>
                </a:solidFill>
              </a:rPr>
              <a:t>AU Passata Bold</a:t>
            </a:r>
            <a:endParaRPr lang="en-GB" sz="4799" dirty="0">
              <a:solidFill>
                <a:srgbClr val="000000"/>
              </a:solidFill>
            </a:endParaRPr>
          </a:p>
        </p:txBody>
      </p:sp>
      <p:sp>
        <p:nvSpPr>
          <p:cNvPr id="35" name="FLD_Event"/>
          <p:cNvSpPr txBox="1">
            <a:spLocks noChangeArrowheads="1"/>
          </p:cNvSpPr>
          <p:nvPr userDrawn="1"/>
        </p:nvSpPr>
        <p:spPr bwMode="auto">
          <a:xfrm>
            <a:off x="3692294" y="5997600"/>
            <a:ext cx="2272432" cy="447676"/>
          </a:xfrm>
          <a:prstGeom prst="rect">
            <a:avLst/>
          </a:prstGeom>
          <a:noFill/>
          <a:ln w="1778" algn="ctr">
            <a:noFill/>
            <a:miter lim="800000"/>
            <a:headEnd/>
            <a:tailEnd/>
          </a:ln>
          <a:effectLst/>
        </p:spPr>
        <p:txBody>
          <a:bodyPr wrap="square" lIns="0" tIns="342000" rIns="0" bIns="0" anchor="t" anchorCtr="0">
            <a:spAutoFit/>
          </a:bodyPr>
          <a:lstStyle/>
          <a:p>
            <a:pPr algn="r" fontAlgn="base">
              <a:lnSpc>
                <a:spcPct val="95000"/>
              </a:lnSpc>
              <a:spcBef>
                <a:spcPct val="0"/>
              </a:spcBef>
              <a:spcAft>
                <a:spcPct val="0"/>
              </a:spcAft>
              <a:buFont typeface="AU Passata" pitchFamily="34" charset="0"/>
              <a:buNone/>
              <a:defRPr/>
            </a:pPr>
            <a:endParaRPr lang="en-GB" sz="700" cap="all" dirty="0">
              <a:solidFill>
                <a:srgbClr val="FFFFFF"/>
              </a:solidFill>
            </a:endParaRPr>
          </a:p>
        </p:txBody>
      </p:sp>
      <p:sp>
        <p:nvSpPr>
          <p:cNvPr id="37" name="USR_Name"/>
          <p:cNvSpPr txBox="1">
            <a:spLocks noChangeArrowheads="1"/>
          </p:cNvSpPr>
          <p:nvPr userDrawn="1"/>
        </p:nvSpPr>
        <p:spPr bwMode="auto">
          <a:xfrm>
            <a:off x="6246532" y="6018895"/>
            <a:ext cx="2983193" cy="444040"/>
          </a:xfrm>
          <a:prstGeom prst="rect">
            <a:avLst/>
          </a:prstGeom>
          <a:noFill/>
          <a:ln w="1778" algn="ctr">
            <a:noFill/>
            <a:miter lim="800000"/>
            <a:headEnd/>
            <a:tailEnd/>
          </a:ln>
          <a:effectLst/>
        </p:spPr>
        <p:txBody>
          <a:bodyPr lIns="0" tIns="342000" rIns="0" bIns="0" anchor="t" anchorCtr="0">
            <a:spAutoFit/>
          </a:bodyPr>
          <a:lstStyle/>
          <a:p>
            <a:pPr fontAlgn="base">
              <a:lnSpc>
                <a:spcPct val="95000"/>
              </a:lnSpc>
              <a:spcBef>
                <a:spcPct val="0"/>
              </a:spcBef>
              <a:spcAft>
                <a:spcPct val="0"/>
              </a:spcAft>
              <a:buFont typeface="AU Passata" pitchFamily="34" charset="0"/>
              <a:buNone/>
              <a:defRPr/>
            </a:pPr>
            <a:r>
              <a:rPr lang="en-GB" sz="700" cap="all" dirty="0">
                <a:solidFill>
                  <a:srgbClr val="FFFFFF"/>
                </a:solidFill>
              </a:rPr>
              <a:t>Matthew</a:t>
            </a:r>
            <a:r>
              <a:rPr lang="en-GB" sz="700" cap="all" baseline="0" dirty="0">
                <a:solidFill>
                  <a:srgbClr val="FFFFFF"/>
                </a:solidFill>
              </a:rPr>
              <a:t> j. </a:t>
            </a:r>
            <a:r>
              <a:rPr lang="en-GB" sz="700" cap="all" baseline="0" dirty="0" err="1" smtClean="0">
                <a:solidFill>
                  <a:srgbClr val="FFFFFF"/>
                </a:solidFill>
              </a:rPr>
              <a:t>spaniol</a:t>
            </a:r>
            <a:r>
              <a:rPr lang="en-GB" sz="700" cap="all" baseline="0" dirty="0" smtClean="0">
                <a:solidFill>
                  <a:srgbClr val="FFFFFF"/>
                </a:solidFill>
              </a:rPr>
              <a:t>, </a:t>
            </a:r>
            <a:r>
              <a:rPr lang="en-GB" sz="700" cap="all" baseline="0" dirty="0" err="1" smtClean="0">
                <a:solidFill>
                  <a:srgbClr val="FFFFFF"/>
                </a:solidFill>
              </a:rPr>
              <a:t>phd</a:t>
            </a:r>
            <a:endParaRPr lang="en-GB" sz="700" cap="all" dirty="0">
              <a:solidFill>
                <a:srgbClr val="FFFFFF"/>
              </a:solidFill>
            </a:endParaRPr>
          </a:p>
        </p:txBody>
      </p:sp>
      <p:pic>
        <p:nvPicPr>
          <p:cNvPr id="1638931061" name="SecondaryLogo"/>
          <p:cNvPicPr>
            <a:picLocks noChangeAspect="1"/>
          </p:cNvPicPr>
          <p:nvPr/>
        </p:nvPicPr>
        <p:blipFill>
          <a:blip r:embed="rId3">
            <a:extLst/>
          </a:blip>
          <a:stretch>
            <a:fillRect/>
          </a:stretch>
        </p:blipFill>
        <p:spPr>
          <a:xfrm>
            <a:off x="10208660" y="5997600"/>
            <a:ext cx="1615684" cy="558000"/>
          </a:xfrm>
          <a:prstGeom prst="rect">
            <a:avLst/>
          </a:prstGeom>
        </p:spPr>
      </p:pic>
      <p:pic>
        <p:nvPicPr>
          <p:cNvPr id="18" name="Billede stre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74783" y="5997603"/>
            <a:ext cx="71753" cy="557999"/>
          </a:xfrm>
          <a:prstGeom prst="rect">
            <a:avLst/>
          </a:prstGeom>
        </p:spPr>
      </p:pic>
      <p:pic>
        <p:nvPicPr>
          <p:cNvPr id="14" name="Logo BSS"/>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295277" y="5997603"/>
            <a:ext cx="600892" cy="601199"/>
          </a:xfrm>
          <a:prstGeom prst="rect">
            <a:avLst/>
          </a:prstGeom>
        </p:spPr>
      </p:pic>
      <p:sp>
        <p:nvSpPr>
          <p:cNvPr id="16" name="OFF_logo2Computed"/>
          <p:cNvSpPr txBox="1">
            <a:spLocks noChangeArrowheads="1"/>
          </p:cNvSpPr>
          <p:nvPr userDrawn="1"/>
        </p:nvSpPr>
        <p:spPr bwMode="auto">
          <a:xfrm>
            <a:off x="972255" y="5997601"/>
            <a:ext cx="2350657" cy="724850"/>
          </a:xfrm>
          <a:prstGeom prst="rect">
            <a:avLst/>
          </a:prstGeom>
          <a:noFill/>
          <a:ln w="1778" algn="ctr">
            <a:noFill/>
            <a:miter lim="800000"/>
            <a:headEnd/>
            <a:tailEnd/>
          </a:ln>
          <a:effectLst/>
        </p:spPr>
        <p:txBody>
          <a:bodyPr wrap="square" lIns="0" tIns="169200" rIns="0" bIns="0">
            <a:spAutoFit/>
          </a:bodyPr>
          <a:lstStyle/>
          <a:p>
            <a:pPr fontAlgn="base">
              <a:spcBef>
                <a:spcPct val="0"/>
              </a:spcBef>
              <a:spcAft>
                <a:spcPct val="0"/>
              </a:spcAft>
              <a:buFont typeface="AU Passata" pitchFamily="34" charset="0"/>
              <a:buNone/>
              <a:defRPr/>
            </a:pPr>
            <a:r>
              <a:rPr lang="en-GB" sz="900" cap="all" spc="40" dirty="0">
                <a:solidFill>
                  <a:srgbClr val="FFFFFF"/>
                </a:solidFill>
              </a:rPr>
              <a:t>
Aarhus University</a:t>
            </a:r>
          </a:p>
          <a:p>
            <a:pPr fontAlgn="base">
              <a:spcBef>
                <a:spcPct val="0"/>
              </a:spcBef>
              <a:spcAft>
                <a:spcPct val="0"/>
              </a:spcAft>
              <a:buFont typeface="AU Passata" pitchFamily="34" charset="0"/>
              <a:buNone/>
              <a:defRPr/>
            </a:pPr>
            <a:endParaRPr lang="en-GB" sz="900" cap="all" spc="40" dirty="0">
              <a:solidFill>
                <a:srgbClr val="FFFFFF"/>
              </a:solidFill>
            </a:endParaRPr>
          </a:p>
        </p:txBody>
      </p:sp>
      <p:sp>
        <p:nvSpPr>
          <p:cNvPr id="21" name="OFF_logo1Computed"/>
          <p:cNvSpPr/>
          <p:nvPr userDrawn="1"/>
        </p:nvSpPr>
        <p:spPr bwMode="auto">
          <a:xfrm>
            <a:off x="972254" y="5997602"/>
            <a:ext cx="1865895" cy="590349"/>
          </a:xfrm>
          <a:prstGeom prst="rect">
            <a:avLst/>
          </a:prstGeom>
          <a:noFill/>
          <a:ln w="1778" cap="flat" cmpd="sng" algn="ctr">
            <a:noFill/>
            <a:prstDash val="solid"/>
            <a:round/>
            <a:headEnd type="none" w="med" len="med"/>
            <a:tailEnd type="none" w="med" len="med"/>
          </a:ln>
          <a:effectLst/>
        </p:spPr>
        <p:txBody>
          <a:bodyPr vert="horz" wrap="none" lIns="0" tIns="36000" rIns="0" bIns="0" numCol="1" rtlCol="0" anchor="t" anchorCtr="0" compatLnSpc="1">
            <a:prstTxWarp prst="textNoShape">
              <a:avLst/>
            </a:prstTxWarp>
            <a:spAutoFit/>
          </a:bodyPr>
          <a:lstStyle/>
          <a:p>
            <a:pPr fontAlgn="base">
              <a:spcBef>
                <a:spcPct val="0"/>
              </a:spcBef>
              <a:spcAft>
                <a:spcPct val="0"/>
              </a:spcAft>
              <a:buFont typeface="AU Passata" pitchFamily="34" charset="0"/>
              <a:buNone/>
            </a:pPr>
            <a:r>
              <a:rPr lang="en-GB" sz="900" b="1" cap="all" noProof="1">
                <a:solidFill>
                  <a:srgbClr val="FFFFFF"/>
                </a:solidFill>
              </a:rPr>
              <a:t>
Department of Management</a:t>
            </a:r>
          </a:p>
          <a:p>
            <a:pPr fontAlgn="base">
              <a:spcBef>
                <a:spcPct val="0"/>
              </a:spcBef>
              <a:spcAft>
                <a:spcPct val="0"/>
              </a:spcAft>
              <a:buFont typeface="AU Passata" pitchFamily="34" charset="0"/>
              <a:buNone/>
            </a:pPr>
            <a:endParaRPr lang="en-GB" sz="900" b="1" cap="all" noProof="1">
              <a:solidFill>
                <a:srgbClr val="FFFFFF"/>
              </a:solidFill>
            </a:endParaRPr>
          </a:p>
        </p:txBody>
      </p:sp>
      <p:sp>
        <p:nvSpPr>
          <p:cNvPr id="2" name="AutoShape 2" descr="Billedresultat for penn state university logo"/>
          <p:cNvSpPr>
            <a:spLocks noChangeAspect="1" noChangeArrowheads="1"/>
          </p:cNvSpPr>
          <p:nvPr userDrawn="1"/>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3" name="Picture 2"/>
          <p:cNvPicPr>
            <a:picLocks noChangeAspect="1"/>
          </p:cNvPicPr>
          <p:nvPr userDrawn="1"/>
        </p:nvPicPr>
        <p:blipFill>
          <a:blip r:embed="rId6"/>
          <a:stretch>
            <a:fillRect/>
          </a:stretch>
        </p:blipFill>
        <p:spPr>
          <a:xfrm>
            <a:off x="3036429" y="6091177"/>
            <a:ext cx="1668497" cy="594348"/>
          </a:xfrm>
          <a:prstGeom prst="rect">
            <a:avLst/>
          </a:prstGeom>
        </p:spPr>
      </p:pic>
      <p:sp>
        <p:nvSpPr>
          <p:cNvPr id="19" name="USR_Name"/>
          <p:cNvSpPr txBox="1">
            <a:spLocks noChangeArrowheads="1"/>
          </p:cNvSpPr>
          <p:nvPr userDrawn="1"/>
        </p:nvSpPr>
        <p:spPr bwMode="auto">
          <a:xfrm>
            <a:off x="6246532" y="6159821"/>
            <a:ext cx="2983193" cy="444040"/>
          </a:xfrm>
          <a:prstGeom prst="rect">
            <a:avLst/>
          </a:prstGeom>
          <a:noFill/>
          <a:ln w="1778" algn="ctr">
            <a:noFill/>
            <a:miter lim="800000"/>
            <a:headEnd/>
            <a:tailEnd/>
          </a:ln>
          <a:effectLst/>
        </p:spPr>
        <p:txBody>
          <a:bodyPr lIns="0" tIns="342000" rIns="0" bIns="0" anchor="t" anchorCtr="0">
            <a:spAutoFit/>
          </a:bodyPr>
          <a:lstStyle/>
          <a:p>
            <a:pPr fontAlgn="base">
              <a:lnSpc>
                <a:spcPct val="95000"/>
              </a:lnSpc>
              <a:spcBef>
                <a:spcPct val="0"/>
              </a:spcBef>
              <a:spcAft>
                <a:spcPct val="0"/>
              </a:spcAft>
              <a:buFont typeface="AU Passata" pitchFamily="34" charset="0"/>
              <a:buNone/>
              <a:defRPr/>
            </a:pPr>
            <a:r>
              <a:rPr lang="en-GB" sz="700" cap="all" dirty="0" smtClean="0">
                <a:solidFill>
                  <a:srgbClr val="FFFFFF"/>
                </a:solidFill>
              </a:rPr>
              <a:t>Nicholas J. Rowland,</a:t>
            </a:r>
            <a:r>
              <a:rPr lang="en-GB" sz="700" cap="all" baseline="0" dirty="0" smtClean="0">
                <a:solidFill>
                  <a:srgbClr val="FFFFFF"/>
                </a:solidFill>
              </a:rPr>
              <a:t> </a:t>
            </a:r>
            <a:r>
              <a:rPr lang="en-GB" sz="700" cap="all" baseline="0" dirty="0" err="1" smtClean="0">
                <a:solidFill>
                  <a:srgbClr val="FFFFFF"/>
                </a:solidFill>
              </a:rPr>
              <a:t>phd</a:t>
            </a:r>
            <a:endParaRPr lang="en-GB" sz="700" cap="all" dirty="0">
              <a:solidFill>
                <a:srgbClr val="FFFFFF"/>
              </a:solidFill>
            </a:endParaRPr>
          </a:p>
        </p:txBody>
      </p:sp>
      <p:sp>
        <p:nvSpPr>
          <p:cNvPr id="17" name="USR_Name"/>
          <p:cNvSpPr txBox="1">
            <a:spLocks noChangeArrowheads="1"/>
          </p:cNvSpPr>
          <p:nvPr userDrawn="1"/>
        </p:nvSpPr>
        <p:spPr bwMode="auto">
          <a:xfrm>
            <a:off x="5244403" y="6163339"/>
            <a:ext cx="2983193" cy="444040"/>
          </a:xfrm>
          <a:prstGeom prst="rect">
            <a:avLst/>
          </a:prstGeom>
          <a:noFill/>
          <a:ln w="1778" algn="ctr">
            <a:noFill/>
            <a:miter lim="800000"/>
            <a:headEnd/>
            <a:tailEnd/>
          </a:ln>
          <a:effectLst/>
        </p:spPr>
        <p:txBody>
          <a:bodyPr lIns="0" tIns="342000" rIns="0" bIns="0" anchor="t" anchorCtr="0">
            <a:spAutoFit/>
          </a:bodyPr>
          <a:lstStyle/>
          <a:p>
            <a:pPr fontAlgn="base">
              <a:lnSpc>
                <a:spcPct val="95000"/>
              </a:lnSpc>
              <a:spcBef>
                <a:spcPct val="0"/>
              </a:spcBef>
              <a:spcAft>
                <a:spcPct val="0"/>
              </a:spcAft>
              <a:buFont typeface="AU Passata" pitchFamily="34" charset="0"/>
              <a:buNone/>
              <a:defRPr/>
            </a:pPr>
            <a:r>
              <a:rPr lang="en-GB" sz="700" cap="all" dirty="0" smtClean="0">
                <a:solidFill>
                  <a:srgbClr val="FFFFFF"/>
                </a:solidFill>
              </a:rPr>
              <a:t>Warwick</a:t>
            </a:r>
            <a:r>
              <a:rPr lang="en-GB" sz="700" cap="all" baseline="0" dirty="0" smtClean="0">
                <a:solidFill>
                  <a:srgbClr val="FFFFFF"/>
                </a:solidFill>
              </a:rPr>
              <a:t> 2018</a:t>
            </a:r>
            <a:endParaRPr lang="en-GB" sz="700" cap="all" dirty="0">
              <a:solidFill>
                <a:srgbClr val="FFFFFF"/>
              </a:solidFill>
            </a:endParaRPr>
          </a:p>
        </p:txBody>
      </p:sp>
    </p:spTree>
    <p:extLst>
      <p:ext uri="{BB962C8B-B14F-4D97-AF65-F5344CB8AC3E}">
        <p14:creationId xmlns:p14="http://schemas.microsoft.com/office/powerpoint/2010/main" val="42795178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ith text">
    <p:spTree>
      <p:nvGrpSpPr>
        <p:cNvPr id="1" name=""/>
        <p:cNvGrpSpPr/>
        <p:nvPr/>
      </p:nvGrpSpPr>
      <p:grpSpPr>
        <a:xfrm>
          <a:off x="0" y="0"/>
          <a:ext cx="0" cy="0"/>
          <a:chOff x="0" y="0"/>
          <a:chExt cx="0" cy="0"/>
        </a:xfrm>
      </p:grpSpPr>
      <p:sp>
        <p:nvSpPr>
          <p:cNvPr id="21" name="Farvet baggrund"/>
          <p:cNvSpPr/>
          <p:nvPr userDrawn="1"/>
        </p:nvSpPr>
        <p:spPr>
          <a:xfrm>
            <a:off x="2" y="0"/>
            <a:ext cx="1219200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lnSpc>
                <a:spcPts val="4799"/>
              </a:lnSpc>
              <a:spcBef>
                <a:spcPct val="0"/>
              </a:spcBef>
              <a:spcAft>
                <a:spcPct val="0"/>
              </a:spcAft>
              <a:buFont typeface="AU Passata" pitchFamily="34" charset="0"/>
              <a:buNone/>
            </a:pPr>
            <a:endParaRPr lang="en-GB" sz="4799" dirty="0">
              <a:solidFill>
                <a:srgbClr val="FFFFFF"/>
              </a:solidFill>
            </a:endParaRPr>
          </a:p>
        </p:txBody>
      </p:sp>
      <p:sp>
        <p:nvSpPr>
          <p:cNvPr id="19" name="White Top Rectangle"/>
          <p:cNvSpPr>
            <a:spLocks noChangeArrowheads="1"/>
          </p:cNvSpPr>
          <p:nvPr userDrawn="1"/>
        </p:nvSpPr>
        <p:spPr bwMode="auto">
          <a:xfrm>
            <a:off x="986096" y="3443622"/>
            <a:ext cx="648169" cy="46800"/>
          </a:xfrm>
          <a:prstGeom prst="rect">
            <a:avLst/>
          </a:prstGeom>
          <a:solidFill>
            <a:schemeClr val="bg1"/>
          </a:solidFill>
          <a:ln w="9525">
            <a:noFill/>
            <a:miter lim="800000"/>
            <a:headEnd/>
            <a:tailEnd/>
          </a:ln>
          <a:effectLst/>
        </p:spPr>
        <p:txBody>
          <a:bodyPr wrap="none" anchor="ctr"/>
          <a:lstStyle/>
          <a:p>
            <a:pPr fontAlgn="base">
              <a:lnSpc>
                <a:spcPts val="4799"/>
              </a:lnSpc>
              <a:spcBef>
                <a:spcPct val="0"/>
              </a:spcBef>
              <a:spcAft>
                <a:spcPct val="0"/>
              </a:spcAft>
              <a:buFont typeface="AU Passata" pitchFamily="34" charset="0"/>
              <a:buNone/>
              <a:defRPr/>
            </a:pPr>
            <a:endParaRPr lang="en-GB" sz="4799" dirty="0">
              <a:solidFill>
                <a:srgbClr val="000000"/>
              </a:solidFill>
            </a:endParaRPr>
          </a:p>
        </p:txBody>
      </p:sp>
      <p:sp>
        <p:nvSpPr>
          <p:cNvPr id="34819" name="Title 1"/>
          <p:cNvSpPr>
            <a:spLocks noGrp="1" noChangeArrowheads="1"/>
          </p:cNvSpPr>
          <p:nvPr>
            <p:ph type="ctrTitle"/>
          </p:nvPr>
        </p:nvSpPr>
        <p:spPr>
          <a:xfrm>
            <a:off x="982101" y="1520318"/>
            <a:ext cx="9545793" cy="1779553"/>
          </a:xfrm>
        </p:spPr>
        <p:txBody>
          <a:bodyPr wrap="square" anchor="b" anchorCtr="0">
            <a:noAutofit/>
          </a:bodyPr>
          <a:lstStyle>
            <a:lvl1pPr>
              <a:lnSpc>
                <a:spcPct val="90000"/>
              </a:lnSpc>
              <a:defRPr sz="6000" baseline="0">
                <a:solidFill>
                  <a:schemeClr val="bg1"/>
                </a:solidFill>
                <a:latin typeface="AU Passata Light" panose="020B0303030902030804" pitchFamily="34" charset="0"/>
              </a:defRPr>
            </a:lvl1pPr>
          </a:lstStyle>
          <a:p>
            <a:r>
              <a:rPr lang="en-GB" dirty="0"/>
              <a:t>Click to edit Master title style</a:t>
            </a:r>
            <a:endParaRPr lang="en-GB"/>
          </a:p>
        </p:txBody>
      </p:sp>
      <p:sp>
        <p:nvSpPr>
          <p:cNvPr id="4" name="Text Placeholder 3"/>
          <p:cNvSpPr>
            <a:spLocks noGrp="1"/>
          </p:cNvSpPr>
          <p:nvPr>
            <p:ph type="body" sz="quarter" idx="11"/>
          </p:nvPr>
        </p:nvSpPr>
        <p:spPr>
          <a:xfrm>
            <a:off x="986096" y="3715434"/>
            <a:ext cx="7163077" cy="1746085"/>
          </a:xfrm>
        </p:spPr>
        <p:txBody>
          <a:bodyPr/>
          <a:lstStyle>
            <a:lvl1pPr marL="0" indent="0">
              <a:lnSpc>
                <a:spcPct val="101000"/>
              </a:lnSpc>
              <a:buFontTx/>
              <a:buNone/>
              <a:defRPr sz="27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endParaRPr lang="en-GB"/>
          </a:p>
        </p:txBody>
      </p:sp>
      <p:sp>
        <p:nvSpPr>
          <p:cNvPr id="22" name="TextBox 21"/>
          <p:cNvSpPr txBox="1"/>
          <p:nvPr userDrawn="1"/>
        </p:nvSpPr>
        <p:spPr>
          <a:xfrm>
            <a:off x="-2160916" y="2132856"/>
            <a:ext cx="2013173" cy="738664"/>
          </a:xfrm>
          <a:prstGeom prst="rect">
            <a:avLst/>
          </a:prstGeom>
          <a:noFill/>
        </p:spPr>
        <p:txBody>
          <a:bodyPr wrap="square" lIns="0" tIns="0" rIns="0" bIns="0" rtlCol="0">
            <a:noAutofit/>
          </a:bodyPr>
          <a:lstStyle/>
          <a:p>
            <a:pPr algn="r" fontAlgn="base">
              <a:spcBef>
                <a:spcPct val="0"/>
              </a:spcBef>
              <a:spcAft>
                <a:spcPct val="0"/>
              </a:spcAft>
              <a:buFont typeface="AU Passata" pitchFamily="34" charset="0"/>
              <a:buNone/>
            </a:pPr>
            <a:r>
              <a:rPr lang="en-GB" sz="1000" noProof="1">
                <a:solidFill>
                  <a:srgbClr val="000000">
                    <a:lumMod val="75000"/>
                    <a:lumOff val="25000"/>
                  </a:srgbClr>
                </a:solidFill>
              </a:rPr>
              <a:t>Ændr 2. linje i overskriften </a:t>
            </a:r>
            <a:br>
              <a:rPr lang="en-GB" sz="1000" noProof="1">
                <a:solidFill>
                  <a:srgbClr val="000000">
                    <a:lumMod val="75000"/>
                    <a:lumOff val="25000"/>
                  </a:srgbClr>
                </a:solidFill>
              </a:rPr>
            </a:br>
            <a:r>
              <a:rPr lang="en-GB" sz="1000" noProof="1">
                <a:solidFill>
                  <a:srgbClr val="000000">
                    <a:lumMod val="75000"/>
                    <a:lumOff val="25000"/>
                  </a:srgbClr>
                </a:solidFill>
              </a:rPr>
              <a:t>til AU Passata bold</a:t>
            </a:r>
            <a:endParaRPr lang="en-GB" sz="4799" dirty="0">
              <a:solidFill>
                <a:srgbClr val="000000"/>
              </a:solidFill>
            </a:endParaRPr>
          </a:p>
        </p:txBody>
      </p:sp>
      <p:sp>
        <p:nvSpPr>
          <p:cNvPr id="40" name="FLD_Event"/>
          <p:cNvSpPr txBox="1">
            <a:spLocks noChangeArrowheads="1"/>
          </p:cNvSpPr>
          <p:nvPr userDrawn="1"/>
        </p:nvSpPr>
        <p:spPr bwMode="auto">
          <a:xfrm>
            <a:off x="3692294" y="5997600"/>
            <a:ext cx="2272432" cy="447676"/>
          </a:xfrm>
          <a:prstGeom prst="rect">
            <a:avLst/>
          </a:prstGeom>
          <a:noFill/>
          <a:ln w="1778" algn="ctr">
            <a:noFill/>
            <a:miter lim="800000"/>
            <a:headEnd/>
            <a:tailEnd/>
          </a:ln>
          <a:effectLst/>
        </p:spPr>
        <p:txBody>
          <a:bodyPr wrap="square" lIns="0" tIns="342000" rIns="0" bIns="0" anchor="t" anchorCtr="0">
            <a:spAutoFit/>
          </a:bodyPr>
          <a:lstStyle/>
          <a:p>
            <a:pPr algn="r" fontAlgn="base">
              <a:lnSpc>
                <a:spcPct val="95000"/>
              </a:lnSpc>
              <a:spcBef>
                <a:spcPct val="0"/>
              </a:spcBef>
              <a:spcAft>
                <a:spcPct val="0"/>
              </a:spcAft>
              <a:buFont typeface="AU Passata" pitchFamily="34" charset="0"/>
              <a:buNone/>
              <a:defRPr/>
            </a:pPr>
            <a:endParaRPr lang="en-GB" sz="700" cap="all" dirty="0">
              <a:solidFill>
                <a:srgbClr val="FFFFFF"/>
              </a:solidFill>
            </a:endParaRPr>
          </a:p>
        </p:txBody>
      </p:sp>
      <p:pic>
        <p:nvPicPr>
          <p:cNvPr id="23" name="Billede stre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74783" y="5997603"/>
            <a:ext cx="71753" cy="557999"/>
          </a:xfrm>
          <a:prstGeom prst="rect">
            <a:avLst/>
          </a:prstGeom>
        </p:spPr>
      </p:pic>
      <p:pic>
        <p:nvPicPr>
          <p:cNvPr id="643424758" name="SecondaryLogo"/>
          <p:cNvPicPr>
            <a:picLocks noChangeAspect="1"/>
          </p:cNvPicPr>
          <p:nvPr/>
        </p:nvPicPr>
        <p:blipFill>
          <a:blip r:embed="rId3">
            <a:extLst/>
          </a:blip>
          <a:stretch>
            <a:fillRect/>
          </a:stretch>
        </p:blipFill>
        <p:spPr>
          <a:xfrm>
            <a:off x="10208660" y="5997600"/>
            <a:ext cx="1615684" cy="558000"/>
          </a:xfrm>
          <a:prstGeom prst="rect">
            <a:avLst/>
          </a:prstGeom>
        </p:spPr>
      </p:pic>
      <p:pic>
        <p:nvPicPr>
          <p:cNvPr id="18" name="Logo BSS"/>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295277" y="5997603"/>
            <a:ext cx="600892" cy="601199"/>
          </a:xfrm>
          <a:prstGeom prst="rect">
            <a:avLst/>
          </a:prstGeom>
        </p:spPr>
      </p:pic>
      <p:sp>
        <p:nvSpPr>
          <p:cNvPr id="17" name="OFF_logo2Computed"/>
          <p:cNvSpPr txBox="1">
            <a:spLocks noChangeArrowheads="1"/>
          </p:cNvSpPr>
          <p:nvPr userDrawn="1"/>
        </p:nvSpPr>
        <p:spPr bwMode="auto">
          <a:xfrm>
            <a:off x="972255" y="5997601"/>
            <a:ext cx="2350657" cy="724850"/>
          </a:xfrm>
          <a:prstGeom prst="rect">
            <a:avLst/>
          </a:prstGeom>
          <a:noFill/>
          <a:ln w="1778" algn="ctr">
            <a:noFill/>
            <a:miter lim="800000"/>
            <a:headEnd/>
            <a:tailEnd/>
          </a:ln>
          <a:effectLst/>
        </p:spPr>
        <p:txBody>
          <a:bodyPr wrap="square" lIns="0" tIns="169200" rIns="0" bIns="0">
            <a:spAutoFit/>
          </a:bodyPr>
          <a:lstStyle/>
          <a:p>
            <a:pPr fontAlgn="base">
              <a:spcBef>
                <a:spcPct val="0"/>
              </a:spcBef>
              <a:spcAft>
                <a:spcPct val="0"/>
              </a:spcAft>
              <a:buFont typeface="AU Passata" pitchFamily="34" charset="0"/>
              <a:buNone/>
              <a:defRPr/>
            </a:pPr>
            <a:r>
              <a:rPr lang="en-GB" sz="900" cap="all" spc="40" dirty="0">
                <a:solidFill>
                  <a:srgbClr val="FFFFFF"/>
                </a:solidFill>
              </a:rPr>
              <a:t>
Aarhus University</a:t>
            </a:r>
          </a:p>
          <a:p>
            <a:pPr fontAlgn="base">
              <a:spcBef>
                <a:spcPct val="0"/>
              </a:spcBef>
              <a:spcAft>
                <a:spcPct val="0"/>
              </a:spcAft>
              <a:buFont typeface="AU Passata" pitchFamily="34" charset="0"/>
              <a:buNone/>
              <a:defRPr/>
            </a:pPr>
            <a:endParaRPr lang="en-GB" sz="900" cap="all" spc="40" dirty="0">
              <a:solidFill>
                <a:srgbClr val="FFFFFF"/>
              </a:solidFill>
            </a:endParaRPr>
          </a:p>
        </p:txBody>
      </p:sp>
      <p:sp>
        <p:nvSpPr>
          <p:cNvPr id="20" name="OFF_logo1Computed"/>
          <p:cNvSpPr/>
          <p:nvPr userDrawn="1"/>
        </p:nvSpPr>
        <p:spPr bwMode="auto">
          <a:xfrm>
            <a:off x="972254" y="5997602"/>
            <a:ext cx="1865895" cy="590349"/>
          </a:xfrm>
          <a:prstGeom prst="rect">
            <a:avLst/>
          </a:prstGeom>
          <a:noFill/>
          <a:ln w="1778" cap="flat" cmpd="sng" algn="ctr">
            <a:noFill/>
            <a:prstDash val="solid"/>
            <a:round/>
            <a:headEnd type="none" w="med" len="med"/>
            <a:tailEnd type="none" w="med" len="med"/>
          </a:ln>
          <a:effectLst/>
        </p:spPr>
        <p:txBody>
          <a:bodyPr vert="horz" wrap="none" lIns="0" tIns="36000" rIns="0" bIns="0" numCol="1" rtlCol="0" anchor="t" anchorCtr="0" compatLnSpc="1">
            <a:prstTxWarp prst="textNoShape">
              <a:avLst/>
            </a:prstTxWarp>
            <a:spAutoFit/>
          </a:bodyPr>
          <a:lstStyle/>
          <a:p>
            <a:pPr fontAlgn="base">
              <a:spcBef>
                <a:spcPct val="0"/>
              </a:spcBef>
              <a:spcAft>
                <a:spcPct val="0"/>
              </a:spcAft>
              <a:buFont typeface="AU Passata" pitchFamily="34" charset="0"/>
              <a:buNone/>
            </a:pPr>
            <a:r>
              <a:rPr lang="en-GB" sz="900" b="1" cap="all" noProof="1">
                <a:solidFill>
                  <a:srgbClr val="FFFFFF"/>
                </a:solidFill>
              </a:rPr>
              <a:t>
Department of Management</a:t>
            </a:r>
          </a:p>
          <a:p>
            <a:pPr fontAlgn="base">
              <a:spcBef>
                <a:spcPct val="0"/>
              </a:spcBef>
              <a:spcAft>
                <a:spcPct val="0"/>
              </a:spcAft>
              <a:buFont typeface="AU Passata" pitchFamily="34" charset="0"/>
              <a:buNone/>
            </a:pPr>
            <a:endParaRPr lang="en-GB" sz="900" b="1" cap="all" noProof="1">
              <a:solidFill>
                <a:srgbClr val="FFFFFF"/>
              </a:solidFill>
            </a:endParaRPr>
          </a:p>
        </p:txBody>
      </p:sp>
      <p:pic>
        <p:nvPicPr>
          <p:cNvPr id="15" name="Picture 14"/>
          <p:cNvPicPr>
            <a:picLocks noChangeAspect="1"/>
          </p:cNvPicPr>
          <p:nvPr userDrawn="1"/>
        </p:nvPicPr>
        <p:blipFill>
          <a:blip r:embed="rId5"/>
          <a:stretch>
            <a:fillRect/>
          </a:stretch>
        </p:blipFill>
        <p:spPr>
          <a:xfrm>
            <a:off x="3036429" y="6091177"/>
            <a:ext cx="1668497" cy="594348"/>
          </a:xfrm>
          <a:prstGeom prst="rect">
            <a:avLst/>
          </a:prstGeom>
        </p:spPr>
      </p:pic>
      <p:sp>
        <p:nvSpPr>
          <p:cNvPr id="24" name="USR_Name"/>
          <p:cNvSpPr txBox="1">
            <a:spLocks noChangeArrowheads="1"/>
          </p:cNvSpPr>
          <p:nvPr userDrawn="1"/>
        </p:nvSpPr>
        <p:spPr bwMode="auto">
          <a:xfrm>
            <a:off x="6246532" y="6018895"/>
            <a:ext cx="2983193" cy="444040"/>
          </a:xfrm>
          <a:prstGeom prst="rect">
            <a:avLst/>
          </a:prstGeom>
          <a:noFill/>
          <a:ln w="1778" algn="ctr">
            <a:noFill/>
            <a:miter lim="800000"/>
            <a:headEnd/>
            <a:tailEnd/>
          </a:ln>
          <a:effectLst/>
        </p:spPr>
        <p:txBody>
          <a:bodyPr lIns="0" tIns="342000" rIns="0" bIns="0" anchor="t" anchorCtr="0">
            <a:spAutoFit/>
          </a:bodyPr>
          <a:lstStyle/>
          <a:p>
            <a:pPr fontAlgn="base">
              <a:lnSpc>
                <a:spcPct val="95000"/>
              </a:lnSpc>
              <a:spcBef>
                <a:spcPct val="0"/>
              </a:spcBef>
              <a:spcAft>
                <a:spcPct val="0"/>
              </a:spcAft>
              <a:buFont typeface="AU Passata" pitchFamily="34" charset="0"/>
              <a:buNone/>
              <a:defRPr/>
            </a:pPr>
            <a:r>
              <a:rPr lang="en-GB" sz="700" cap="all" dirty="0">
                <a:solidFill>
                  <a:srgbClr val="FFFFFF"/>
                </a:solidFill>
              </a:rPr>
              <a:t>Matthew</a:t>
            </a:r>
            <a:r>
              <a:rPr lang="en-GB" sz="700" cap="all" baseline="0" dirty="0">
                <a:solidFill>
                  <a:srgbClr val="FFFFFF"/>
                </a:solidFill>
              </a:rPr>
              <a:t> j. </a:t>
            </a:r>
            <a:r>
              <a:rPr lang="en-GB" sz="700" cap="all" baseline="0" dirty="0" err="1" smtClean="0">
                <a:solidFill>
                  <a:srgbClr val="FFFFFF"/>
                </a:solidFill>
              </a:rPr>
              <a:t>spaniol</a:t>
            </a:r>
            <a:r>
              <a:rPr lang="en-GB" sz="700" cap="all" baseline="0" dirty="0" smtClean="0">
                <a:solidFill>
                  <a:srgbClr val="FFFFFF"/>
                </a:solidFill>
              </a:rPr>
              <a:t>, </a:t>
            </a:r>
            <a:r>
              <a:rPr lang="en-GB" sz="700" cap="all" baseline="0" dirty="0" err="1" smtClean="0">
                <a:solidFill>
                  <a:srgbClr val="FFFFFF"/>
                </a:solidFill>
              </a:rPr>
              <a:t>phd</a:t>
            </a:r>
            <a:endParaRPr lang="en-GB" sz="700" cap="all" dirty="0">
              <a:solidFill>
                <a:srgbClr val="FFFFFF"/>
              </a:solidFill>
            </a:endParaRPr>
          </a:p>
        </p:txBody>
      </p:sp>
      <p:sp>
        <p:nvSpPr>
          <p:cNvPr id="26" name="USR_Name"/>
          <p:cNvSpPr txBox="1">
            <a:spLocks noChangeArrowheads="1"/>
          </p:cNvSpPr>
          <p:nvPr userDrawn="1"/>
        </p:nvSpPr>
        <p:spPr bwMode="auto">
          <a:xfrm>
            <a:off x="6246532" y="6159821"/>
            <a:ext cx="2983193" cy="444040"/>
          </a:xfrm>
          <a:prstGeom prst="rect">
            <a:avLst/>
          </a:prstGeom>
          <a:noFill/>
          <a:ln w="1778" algn="ctr">
            <a:noFill/>
            <a:miter lim="800000"/>
            <a:headEnd/>
            <a:tailEnd/>
          </a:ln>
          <a:effectLst/>
        </p:spPr>
        <p:txBody>
          <a:bodyPr lIns="0" tIns="342000" rIns="0" bIns="0" anchor="t" anchorCtr="0">
            <a:spAutoFit/>
          </a:bodyPr>
          <a:lstStyle/>
          <a:p>
            <a:pPr fontAlgn="base">
              <a:lnSpc>
                <a:spcPct val="95000"/>
              </a:lnSpc>
              <a:spcBef>
                <a:spcPct val="0"/>
              </a:spcBef>
              <a:spcAft>
                <a:spcPct val="0"/>
              </a:spcAft>
              <a:buFont typeface="AU Passata" pitchFamily="34" charset="0"/>
              <a:buNone/>
              <a:defRPr/>
            </a:pPr>
            <a:r>
              <a:rPr lang="en-GB" sz="700" cap="all" dirty="0" smtClean="0">
                <a:solidFill>
                  <a:srgbClr val="FFFFFF"/>
                </a:solidFill>
              </a:rPr>
              <a:t>Nicholas J. Rowland,</a:t>
            </a:r>
            <a:r>
              <a:rPr lang="en-GB" sz="700" cap="all" baseline="0" dirty="0" smtClean="0">
                <a:solidFill>
                  <a:srgbClr val="FFFFFF"/>
                </a:solidFill>
              </a:rPr>
              <a:t> </a:t>
            </a:r>
            <a:r>
              <a:rPr lang="en-GB" sz="700" cap="all" baseline="0" dirty="0" err="1" smtClean="0">
                <a:solidFill>
                  <a:srgbClr val="FFFFFF"/>
                </a:solidFill>
              </a:rPr>
              <a:t>phd</a:t>
            </a:r>
            <a:endParaRPr lang="en-GB" sz="700" cap="all" dirty="0">
              <a:solidFill>
                <a:srgbClr val="FFFFFF"/>
              </a:solidFill>
            </a:endParaRPr>
          </a:p>
        </p:txBody>
      </p:sp>
      <p:sp>
        <p:nvSpPr>
          <p:cNvPr id="16" name="USR_Name"/>
          <p:cNvSpPr txBox="1">
            <a:spLocks noChangeArrowheads="1"/>
          </p:cNvSpPr>
          <p:nvPr userDrawn="1"/>
        </p:nvSpPr>
        <p:spPr bwMode="auto">
          <a:xfrm>
            <a:off x="5244403" y="6163339"/>
            <a:ext cx="2983193" cy="444040"/>
          </a:xfrm>
          <a:prstGeom prst="rect">
            <a:avLst/>
          </a:prstGeom>
          <a:noFill/>
          <a:ln w="1778" algn="ctr">
            <a:noFill/>
            <a:miter lim="800000"/>
            <a:headEnd/>
            <a:tailEnd/>
          </a:ln>
          <a:effectLst/>
        </p:spPr>
        <p:txBody>
          <a:bodyPr lIns="0" tIns="342000" rIns="0" bIns="0" anchor="t" anchorCtr="0">
            <a:spAutoFit/>
          </a:bodyPr>
          <a:lstStyle/>
          <a:p>
            <a:pPr fontAlgn="base">
              <a:lnSpc>
                <a:spcPct val="95000"/>
              </a:lnSpc>
              <a:spcBef>
                <a:spcPct val="0"/>
              </a:spcBef>
              <a:spcAft>
                <a:spcPct val="0"/>
              </a:spcAft>
              <a:buFont typeface="AU Passata" pitchFamily="34" charset="0"/>
              <a:buNone/>
              <a:defRPr/>
            </a:pPr>
            <a:r>
              <a:rPr lang="en-GB" sz="700" cap="all" dirty="0" smtClean="0">
                <a:solidFill>
                  <a:srgbClr val="FFFFFF"/>
                </a:solidFill>
              </a:rPr>
              <a:t>Warwick</a:t>
            </a:r>
            <a:r>
              <a:rPr lang="en-GB" sz="700" cap="all" baseline="0" dirty="0" smtClean="0">
                <a:solidFill>
                  <a:srgbClr val="FFFFFF"/>
                </a:solidFill>
              </a:rPr>
              <a:t> 2018</a:t>
            </a:r>
            <a:endParaRPr lang="en-GB" sz="700" cap="all" dirty="0">
              <a:solidFill>
                <a:srgbClr val="FFFFFF"/>
              </a:solidFill>
            </a:endParaRPr>
          </a:p>
        </p:txBody>
      </p:sp>
    </p:spTree>
    <p:extLst>
      <p:ext uri="{BB962C8B-B14F-4D97-AF65-F5344CB8AC3E}">
        <p14:creationId xmlns:p14="http://schemas.microsoft.com/office/powerpoint/2010/main" val="4125977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no picture">
    <p:spTree>
      <p:nvGrpSpPr>
        <p:cNvPr id="1" name=""/>
        <p:cNvGrpSpPr/>
        <p:nvPr/>
      </p:nvGrpSpPr>
      <p:grpSpPr>
        <a:xfrm>
          <a:off x="0" y="0"/>
          <a:ext cx="0" cy="0"/>
          <a:chOff x="0" y="0"/>
          <a:chExt cx="0" cy="0"/>
        </a:xfrm>
      </p:grpSpPr>
      <p:sp>
        <p:nvSpPr>
          <p:cNvPr id="22" name="Farvet baggrund"/>
          <p:cNvSpPr/>
          <p:nvPr userDrawn="1"/>
        </p:nvSpPr>
        <p:spPr>
          <a:xfrm>
            <a:off x="2" y="0"/>
            <a:ext cx="1219200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lnSpc>
                <a:spcPts val="4799"/>
              </a:lnSpc>
              <a:spcBef>
                <a:spcPct val="0"/>
              </a:spcBef>
              <a:spcAft>
                <a:spcPct val="0"/>
              </a:spcAft>
              <a:buFont typeface="AU Passata" pitchFamily="34" charset="0"/>
              <a:buNone/>
            </a:pPr>
            <a:endParaRPr lang="en-GB" sz="4799" dirty="0">
              <a:solidFill>
                <a:srgbClr val="FFFFFF"/>
              </a:solidFill>
            </a:endParaRPr>
          </a:p>
        </p:txBody>
      </p:sp>
      <p:sp>
        <p:nvSpPr>
          <p:cNvPr id="34819" name="Title 1"/>
          <p:cNvSpPr>
            <a:spLocks noGrp="1" noChangeArrowheads="1"/>
          </p:cNvSpPr>
          <p:nvPr>
            <p:ph type="ctrTitle"/>
          </p:nvPr>
        </p:nvSpPr>
        <p:spPr>
          <a:xfrm>
            <a:off x="986096" y="2482346"/>
            <a:ext cx="10222987" cy="1661993"/>
          </a:xfrm>
        </p:spPr>
        <p:txBody>
          <a:bodyPr wrap="square" anchor="ctr" anchorCtr="0">
            <a:spAutoFit/>
          </a:bodyPr>
          <a:lstStyle>
            <a:lvl1pPr>
              <a:lnSpc>
                <a:spcPct val="90000"/>
              </a:lnSpc>
              <a:defRPr sz="6000" baseline="0">
                <a:solidFill>
                  <a:schemeClr val="bg1"/>
                </a:solidFill>
                <a:latin typeface="AU Passata Light" panose="020B0303030902030804" pitchFamily="34" charset="0"/>
              </a:defRPr>
            </a:lvl1pPr>
          </a:lstStyle>
          <a:p>
            <a:r>
              <a:rPr lang="en-GB" dirty="0"/>
              <a:t>Click to edit Master title style</a:t>
            </a:r>
            <a:endParaRPr lang="en-GB"/>
          </a:p>
        </p:txBody>
      </p:sp>
      <p:sp>
        <p:nvSpPr>
          <p:cNvPr id="14" name="TextBox 13"/>
          <p:cNvSpPr txBox="1"/>
          <p:nvPr userDrawn="1"/>
        </p:nvSpPr>
        <p:spPr>
          <a:xfrm>
            <a:off x="-1974112" y="3082509"/>
            <a:ext cx="1826368" cy="307777"/>
          </a:xfrm>
          <a:prstGeom prst="rect">
            <a:avLst/>
          </a:prstGeom>
          <a:noFill/>
        </p:spPr>
        <p:txBody>
          <a:bodyPr wrap="square" lIns="0" tIns="0" rIns="0" bIns="0" rtlCol="0">
            <a:spAutoFit/>
          </a:bodyPr>
          <a:lstStyle/>
          <a:p>
            <a:pPr algn="r" fontAlgn="base">
              <a:spcBef>
                <a:spcPct val="0"/>
              </a:spcBef>
              <a:spcAft>
                <a:spcPct val="0"/>
              </a:spcAft>
              <a:buFont typeface="AU Passata" pitchFamily="34" charset="0"/>
              <a:buNone/>
            </a:pPr>
            <a:r>
              <a:rPr lang="en-GB" sz="1000" noProof="1">
                <a:solidFill>
                  <a:srgbClr val="000000">
                    <a:lumMod val="75000"/>
                    <a:lumOff val="25000"/>
                  </a:srgbClr>
                </a:solidFill>
              </a:rPr>
              <a:t>Ændr 2. linje eller ord til</a:t>
            </a:r>
            <a:endParaRPr lang="en-GB" sz="4799">
              <a:solidFill>
                <a:srgbClr val="000000"/>
              </a:solidFill>
            </a:endParaRPr>
          </a:p>
          <a:p>
            <a:pPr algn="r" fontAlgn="base">
              <a:spcBef>
                <a:spcPct val="0"/>
              </a:spcBef>
              <a:spcAft>
                <a:spcPct val="0"/>
              </a:spcAft>
              <a:buFont typeface="AU Passata" pitchFamily="34" charset="0"/>
              <a:buNone/>
            </a:pPr>
            <a:r>
              <a:rPr lang="en-GB" sz="1000" noProof="1">
                <a:solidFill>
                  <a:srgbClr val="000000">
                    <a:lumMod val="75000"/>
                    <a:lumOff val="25000"/>
                  </a:srgbClr>
                </a:solidFill>
              </a:rPr>
              <a:t>AU Passata Bold</a:t>
            </a:r>
            <a:endParaRPr lang="en-GB" sz="4799" dirty="0">
              <a:solidFill>
                <a:srgbClr val="000000"/>
              </a:solidFill>
            </a:endParaRPr>
          </a:p>
        </p:txBody>
      </p:sp>
      <p:sp>
        <p:nvSpPr>
          <p:cNvPr id="27" name="FLD_Event"/>
          <p:cNvSpPr txBox="1">
            <a:spLocks noChangeArrowheads="1"/>
          </p:cNvSpPr>
          <p:nvPr userDrawn="1"/>
        </p:nvSpPr>
        <p:spPr bwMode="auto">
          <a:xfrm>
            <a:off x="3692294" y="5997600"/>
            <a:ext cx="2272432" cy="447676"/>
          </a:xfrm>
          <a:prstGeom prst="rect">
            <a:avLst/>
          </a:prstGeom>
          <a:noFill/>
          <a:ln w="1778" algn="ctr">
            <a:noFill/>
            <a:miter lim="800000"/>
            <a:headEnd/>
            <a:tailEnd/>
          </a:ln>
          <a:effectLst/>
        </p:spPr>
        <p:txBody>
          <a:bodyPr wrap="square" lIns="0" tIns="342000" rIns="0" bIns="0" anchor="t" anchorCtr="0">
            <a:spAutoFit/>
          </a:bodyPr>
          <a:lstStyle/>
          <a:p>
            <a:pPr algn="r" fontAlgn="base">
              <a:lnSpc>
                <a:spcPct val="95000"/>
              </a:lnSpc>
              <a:spcBef>
                <a:spcPct val="0"/>
              </a:spcBef>
              <a:spcAft>
                <a:spcPct val="0"/>
              </a:spcAft>
              <a:buFont typeface="AU Passata" pitchFamily="34" charset="0"/>
              <a:buNone/>
              <a:defRPr/>
            </a:pPr>
            <a:endParaRPr lang="en-GB" sz="700" cap="all" dirty="0">
              <a:solidFill>
                <a:srgbClr val="FFFFFF"/>
              </a:solidFill>
            </a:endParaRPr>
          </a:p>
        </p:txBody>
      </p:sp>
      <p:pic>
        <p:nvPicPr>
          <p:cNvPr id="23" name="Billed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74783" y="5997603"/>
            <a:ext cx="71753" cy="557999"/>
          </a:xfrm>
          <a:prstGeom prst="rect">
            <a:avLst/>
          </a:prstGeom>
        </p:spPr>
      </p:pic>
      <p:pic>
        <p:nvPicPr>
          <p:cNvPr id="744910718" name="SecondaryLogo"/>
          <p:cNvPicPr>
            <a:picLocks noChangeAspect="1"/>
          </p:cNvPicPr>
          <p:nvPr/>
        </p:nvPicPr>
        <p:blipFill>
          <a:blip r:embed="rId3">
            <a:extLst/>
          </a:blip>
          <a:stretch>
            <a:fillRect/>
          </a:stretch>
        </p:blipFill>
        <p:spPr>
          <a:xfrm>
            <a:off x="10208660" y="5997600"/>
            <a:ext cx="1615684" cy="558000"/>
          </a:xfrm>
          <a:prstGeom prst="rect">
            <a:avLst/>
          </a:prstGeom>
        </p:spPr>
      </p:pic>
      <p:pic>
        <p:nvPicPr>
          <p:cNvPr id="16" name="Logo BSS"/>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295277" y="5997603"/>
            <a:ext cx="600892" cy="601199"/>
          </a:xfrm>
          <a:prstGeom prst="rect">
            <a:avLst/>
          </a:prstGeom>
        </p:spPr>
      </p:pic>
      <p:sp>
        <p:nvSpPr>
          <p:cNvPr id="17" name="OFF_logo2Computed"/>
          <p:cNvSpPr txBox="1">
            <a:spLocks noChangeArrowheads="1"/>
          </p:cNvSpPr>
          <p:nvPr userDrawn="1"/>
        </p:nvSpPr>
        <p:spPr bwMode="auto">
          <a:xfrm>
            <a:off x="972255" y="5997601"/>
            <a:ext cx="2350657" cy="724850"/>
          </a:xfrm>
          <a:prstGeom prst="rect">
            <a:avLst/>
          </a:prstGeom>
          <a:noFill/>
          <a:ln w="1778" algn="ctr">
            <a:noFill/>
            <a:miter lim="800000"/>
            <a:headEnd/>
            <a:tailEnd/>
          </a:ln>
          <a:effectLst/>
        </p:spPr>
        <p:txBody>
          <a:bodyPr wrap="square" lIns="0" tIns="169200" rIns="0" bIns="0">
            <a:spAutoFit/>
          </a:bodyPr>
          <a:lstStyle/>
          <a:p>
            <a:pPr fontAlgn="base">
              <a:spcBef>
                <a:spcPct val="0"/>
              </a:spcBef>
              <a:spcAft>
                <a:spcPct val="0"/>
              </a:spcAft>
              <a:buFont typeface="AU Passata" pitchFamily="34" charset="0"/>
              <a:buNone/>
              <a:defRPr/>
            </a:pPr>
            <a:r>
              <a:rPr lang="en-GB" sz="900" cap="all" spc="40" dirty="0">
                <a:solidFill>
                  <a:srgbClr val="FFFFFF"/>
                </a:solidFill>
              </a:rPr>
              <a:t>
Aarhus University</a:t>
            </a:r>
          </a:p>
          <a:p>
            <a:pPr fontAlgn="base">
              <a:spcBef>
                <a:spcPct val="0"/>
              </a:spcBef>
              <a:spcAft>
                <a:spcPct val="0"/>
              </a:spcAft>
              <a:buFont typeface="AU Passata" pitchFamily="34" charset="0"/>
              <a:buNone/>
              <a:defRPr/>
            </a:pPr>
            <a:endParaRPr lang="en-GB" sz="900" cap="all" spc="40" dirty="0">
              <a:solidFill>
                <a:srgbClr val="FFFFFF"/>
              </a:solidFill>
            </a:endParaRPr>
          </a:p>
        </p:txBody>
      </p:sp>
      <p:sp>
        <p:nvSpPr>
          <p:cNvPr id="18" name="OFF_logo1Computed"/>
          <p:cNvSpPr/>
          <p:nvPr userDrawn="1"/>
        </p:nvSpPr>
        <p:spPr bwMode="auto">
          <a:xfrm>
            <a:off x="972254" y="5997602"/>
            <a:ext cx="1865895" cy="590349"/>
          </a:xfrm>
          <a:prstGeom prst="rect">
            <a:avLst/>
          </a:prstGeom>
          <a:noFill/>
          <a:ln w="1778" cap="flat" cmpd="sng" algn="ctr">
            <a:noFill/>
            <a:prstDash val="solid"/>
            <a:round/>
            <a:headEnd type="none" w="med" len="med"/>
            <a:tailEnd type="none" w="med" len="med"/>
          </a:ln>
          <a:effectLst/>
        </p:spPr>
        <p:txBody>
          <a:bodyPr vert="horz" wrap="none" lIns="0" tIns="36000" rIns="0" bIns="0" numCol="1" rtlCol="0" anchor="t" anchorCtr="0" compatLnSpc="1">
            <a:prstTxWarp prst="textNoShape">
              <a:avLst/>
            </a:prstTxWarp>
            <a:spAutoFit/>
          </a:bodyPr>
          <a:lstStyle/>
          <a:p>
            <a:pPr fontAlgn="base">
              <a:spcBef>
                <a:spcPct val="0"/>
              </a:spcBef>
              <a:spcAft>
                <a:spcPct val="0"/>
              </a:spcAft>
              <a:buFont typeface="AU Passata" pitchFamily="34" charset="0"/>
              <a:buNone/>
            </a:pPr>
            <a:r>
              <a:rPr lang="en-GB" sz="900" b="1" cap="all" noProof="1">
                <a:solidFill>
                  <a:srgbClr val="FFFFFF"/>
                </a:solidFill>
              </a:rPr>
              <a:t>
Department of Management</a:t>
            </a:r>
          </a:p>
          <a:p>
            <a:pPr fontAlgn="base">
              <a:spcBef>
                <a:spcPct val="0"/>
              </a:spcBef>
              <a:spcAft>
                <a:spcPct val="0"/>
              </a:spcAft>
              <a:buFont typeface="AU Passata" pitchFamily="34" charset="0"/>
              <a:buNone/>
            </a:pPr>
            <a:endParaRPr lang="en-GB" sz="900" b="1" cap="all" noProof="1">
              <a:solidFill>
                <a:srgbClr val="FFFFFF"/>
              </a:solidFill>
            </a:endParaRPr>
          </a:p>
        </p:txBody>
      </p:sp>
      <p:pic>
        <p:nvPicPr>
          <p:cNvPr id="13" name="Picture 12"/>
          <p:cNvPicPr>
            <a:picLocks noChangeAspect="1"/>
          </p:cNvPicPr>
          <p:nvPr userDrawn="1"/>
        </p:nvPicPr>
        <p:blipFill>
          <a:blip r:embed="rId5"/>
          <a:stretch>
            <a:fillRect/>
          </a:stretch>
        </p:blipFill>
        <p:spPr>
          <a:xfrm>
            <a:off x="3036429" y="6091177"/>
            <a:ext cx="1668497" cy="594348"/>
          </a:xfrm>
          <a:prstGeom prst="rect">
            <a:avLst/>
          </a:prstGeom>
        </p:spPr>
      </p:pic>
      <p:sp>
        <p:nvSpPr>
          <p:cNvPr id="15" name="USR_Name"/>
          <p:cNvSpPr txBox="1">
            <a:spLocks noChangeArrowheads="1"/>
          </p:cNvSpPr>
          <p:nvPr userDrawn="1"/>
        </p:nvSpPr>
        <p:spPr bwMode="auto">
          <a:xfrm>
            <a:off x="6246532" y="6018895"/>
            <a:ext cx="2983193" cy="444040"/>
          </a:xfrm>
          <a:prstGeom prst="rect">
            <a:avLst/>
          </a:prstGeom>
          <a:noFill/>
          <a:ln w="1778" algn="ctr">
            <a:noFill/>
            <a:miter lim="800000"/>
            <a:headEnd/>
            <a:tailEnd/>
          </a:ln>
          <a:effectLst/>
        </p:spPr>
        <p:txBody>
          <a:bodyPr lIns="0" tIns="342000" rIns="0" bIns="0" anchor="t" anchorCtr="0">
            <a:spAutoFit/>
          </a:bodyPr>
          <a:lstStyle/>
          <a:p>
            <a:pPr fontAlgn="base">
              <a:lnSpc>
                <a:spcPct val="95000"/>
              </a:lnSpc>
              <a:spcBef>
                <a:spcPct val="0"/>
              </a:spcBef>
              <a:spcAft>
                <a:spcPct val="0"/>
              </a:spcAft>
              <a:buFont typeface="AU Passata" pitchFamily="34" charset="0"/>
              <a:buNone/>
              <a:defRPr/>
            </a:pPr>
            <a:r>
              <a:rPr lang="en-GB" sz="700" cap="all" dirty="0">
                <a:solidFill>
                  <a:srgbClr val="FFFFFF"/>
                </a:solidFill>
              </a:rPr>
              <a:t>Matthew</a:t>
            </a:r>
            <a:r>
              <a:rPr lang="en-GB" sz="700" cap="all" baseline="0" dirty="0">
                <a:solidFill>
                  <a:srgbClr val="FFFFFF"/>
                </a:solidFill>
              </a:rPr>
              <a:t> j. </a:t>
            </a:r>
            <a:r>
              <a:rPr lang="en-GB" sz="700" cap="all" baseline="0" dirty="0" err="1" smtClean="0">
                <a:solidFill>
                  <a:srgbClr val="FFFFFF"/>
                </a:solidFill>
              </a:rPr>
              <a:t>spaniol</a:t>
            </a:r>
            <a:r>
              <a:rPr lang="en-GB" sz="700" cap="all" baseline="0" dirty="0" smtClean="0">
                <a:solidFill>
                  <a:srgbClr val="FFFFFF"/>
                </a:solidFill>
              </a:rPr>
              <a:t>, </a:t>
            </a:r>
            <a:r>
              <a:rPr lang="en-GB" sz="700" cap="all" baseline="0" dirty="0" err="1" smtClean="0">
                <a:solidFill>
                  <a:srgbClr val="FFFFFF"/>
                </a:solidFill>
              </a:rPr>
              <a:t>phd</a:t>
            </a:r>
            <a:endParaRPr lang="en-GB" sz="700" cap="all" dirty="0">
              <a:solidFill>
                <a:srgbClr val="FFFFFF"/>
              </a:solidFill>
            </a:endParaRPr>
          </a:p>
        </p:txBody>
      </p:sp>
      <p:sp>
        <p:nvSpPr>
          <p:cNvPr id="21" name="USR_Name"/>
          <p:cNvSpPr txBox="1">
            <a:spLocks noChangeArrowheads="1"/>
          </p:cNvSpPr>
          <p:nvPr userDrawn="1"/>
        </p:nvSpPr>
        <p:spPr bwMode="auto">
          <a:xfrm>
            <a:off x="6246532" y="6159821"/>
            <a:ext cx="2983193" cy="444040"/>
          </a:xfrm>
          <a:prstGeom prst="rect">
            <a:avLst/>
          </a:prstGeom>
          <a:noFill/>
          <a:ln w="1778" algn="ctr">
            <a:noFill/>
            <a:miter lim="800000"/>
            <a:headEnd/>
            <a:tailEnd/>
          </a:ln>
          <a:effectLst/>
        </p:spPr>
        <p:txBody>
          <a:bodyPr lIns="0" tIns="342000" rIns="0" bIns="0" anchor="t" anchorCtr="0">
            <a:spAutoFit/>
          </a:bodyPr>
          <a:lstStyle/>
          <a:p>
            <a:pPr fontAlgn="base">
              <a:lnSpc>
                <a:spcPct val="95000"/>
              </a:lnSpc>
              <a:spcBef>
                <a:spcPct val="0"/>
              </a:spcBef>
              <a:spcAft>
                <a:spcPct val="0"/>
              </a:spcAft>
              <a:buFont typeface="AU Passata" pitchFamily="34" charset="0"/>
              <a:buNone/>
              <a:defRPr/>
            </a:pPr>
            <a:r>
              <a:rPr lang="en-GB" sz="700" cap="all" dirty="0" smtClean="0">
                <a:solidFill>
                  <a:srgbClr val="FFFFFF"/>
                </a:solidFill>
              </a:rPr>
              <a:t>Nicholas J. Rowland,</a:t>
            </a:r>
            <a:r>
              <a:rPr lang="en-GB" sz="700" cap="all" baseline="0" dirty="0" smtClean="0">
                <a:solidFill>
                  <a:srgbClr val="FFFFFF"/>
                </a:solidFill>
              </a:rPr>
              <a:t> </a:t>
            </a:r>
            <a:r>
              <a:rPr lang="en-GB" sz="700" cap="all" baseline="0" dirty="0" err="1" smtClean="0">
                <a:solidFill>
                  <a:srgbClr val="FFFFFF"/>
                </a:solidFill>
              </a:rPr>
              <a:t>phd</a:t>
            </a:r>
            <a:endParaRPr lang="en-GB" sz="700" cap="all" dirty="0">
              <a:solidFill>
                <a:srgbClr val="FFFFFF"/>
              </a:solidFill>
            </a:endParaRPr>
          </a:p>
        </p:txBody>
      </p:sp>
      <p:sp>
        <p:nvSpPr>
          <p:cNvPr id="19" name="USR_Name"/>
          <p:cNvSpPr txBox="1">
            <a:spLocks noChangeArrowheads="1"/>
          </p:cNvSpPr>
          <p:nvPr userDrawn="1"/>
        </p:nvSpPr>
        <p:spPr bwMode="auto">
          <a:xfrm>
            <a:off x="5244403" y="6163339"/>
            <a:ext cx="2983193" cy="444040"/>
          </a:xfrm>
          <a:prstGeom prst="rect">
            <a:avLst/>
          </a:prstGeom>
          <a:noFill/>
          <a:ln w="1778" algn="ctr">
            <a:noFill/>
            <a:miter lim="800000"/>
            <a:headEnd/>
            <a:tailEnd/>
          </a:ln>
          <a:effectLst/>
        </p:spPr>
        <p:txBody>
          <a:bodyPr lIns="0" tIns="342000" rIns="0" bIns="0" anchor="t" anchorCtr="0">
            <a:spAutoFit/>
          </a:bodyPr>
          <a:lstStyle/>
          <a:p>
            <a:pPr fontAlgn="base">
              <a:lnSpc>
                <a:spcPct val="95000"/>
              </a:lnSpc>
              <a:spcBef>
                <a:spcPct val="0"/>
              </a:spcBef>
              <a:spcAft>
                <a:spcPct val="0"/>
              </a:spcAft>
              <a:buFont typeface="AU Passata" pitchFamily="34" charset="0"/>
              <a:buNone/>
              <a:defRPr/>
            </a:pPr>
            <a:r>
              <a:rPr lang="en-GB" sz="700" cap="all" dirty="0" smtClean="0">
                <a:solidFill>
                  <a:srgbClr val="FFFFFF"/>
                </a:solidFill>
              </a:rPr>
              <a:t>Warwick</a:t>
            </a:r>
            <a:r>
              <a:rPr lang="en-GB" sz="700" cap="all" baseline="0" dirty="0" smtClean="0">
                <a:solidFill>
                  <a:srgbClr val="FFFFFF"/>
                </a:solidFill>
              </a:rPr>
              <a:t> 2018</a:t>
            </a:r>
            <a:endParaRPr lang="en-GB" sz="700" cap="all" dirty="0">
              <a:solidFill>
                <a:srgbClr val="FFFFFF"/>
              </a:solidFill>
            </a:endParaRPr>
          </a:p>
        </p:txBody>
      </p:sp>
    </p:spTree>
    <p:extLst>
      <p:ext uri="{BB962C8B-B14F-4D97-AF65-F5344CB8AC3E}">
        <p14:creationId xmlns:p14="http://schemas.microsoft.com/office/powerpoint/2010/main" val="3296525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og indholdsobjekt">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GB" dirty="0"/>
              <a:t>Click to edit Master title style</a:t>
            </a:r>
            <a:endParaRPr lang="en-GB"/>
          </a:p>
        </p:txBody>
      </p:sp>
      <p:sp>
        <p:nvSpPr>
          <p:cNvPr id="3" name="Content Placeholder 2"/>
          <p:cNvSpPr>
            <a:spLocks noGrp="1"/>
          </p:cNvSpPr>
          <p:nvPr>
            <p:ph idx="1"/>
          </p:nvPr>
        </p:nvSpPr>
        <p:spPr>
          <a:xfrm>
            <a:off x="986096" y="1960079"/>
            <a:ext cx="10222987" cy="3937484"/>
          </a:xfrm>
        </p:spPr>
        <p:txBody>
          <a:bodyPr/>
          <a:lstStyle>
            <a:lvl1pPr marL="0" indent="0">
              <a:buFont typeface="Calibri" panose="020F0502020204030204" pitchFamily="34" charset="0"/>
              <a:buChar char="​"/>
              <a:defRPr/>
            </a:lvl1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5" name="TextBox 4"/>
          <p:cNvSpPr txBox="1"/>
          <p:nvPr userDrawn="1"/>
        </p:nvSpPr>
        <p:spPr>
          <a:xfrm>
            <a:off x="-1974112" y="340164"/>
            <a:ext cx="1826368" cy="461665"/>
          </a:xfrm>
          <a:prstGeom prst="rect">
            <a:avLst/>
          </a:prstGeom>
          <a:noFill/>
        </p:spPr>
        <p:txBody>
          <a:bodyPr wrap="square" lIns="0" tIns="0" rIns="0" bIns="0" rtlCol="0">
            <a:spAutoFit/>
          </a:bodyPr>
          <a:lstStyle/>
          <a:p>
            <a:pPr algn="r" fontAlgn="base">
              <a:spcBef>
                <a:spcPct val="0"/>
              </a:spcBef>
              <a:spcAft>
                <a:spcPct val="0"/>
              </a:spcAft>
              <a:buFont typeface="AU Passata" pitchFamily="34" charset="0"/>
              <a:buNone/>
            </a:pPr>
            <a:r>
              <a:rPr lang="en-GB" sz="1000" noProof="1">
                <a:solidFill>
                  <a:srgbClr val="000000">
                    <a:lumMod val="75000"/>
                    <a:lumOff val="25000"/>
                  </a:srgbClr>
                </a:solidFill>
              </a:rPr>
              <a:t>Overskrift to linjer </a:t>
            </a:r>
            <a:endParaRPr lang="en-GB" sz="4799">
              <a:solidFill>
                <a:srgbClr val="000000"/>
              </a:solidFill>
            </a:endParaRPr>
          </a:p>
          <a:p>
            <a:pPr algn="r" fontAlgn="base">
              <a:spcBef>
                <a:spcPct val="0"/>
              </a:spcBef>
              <a:spcAft>
                <a:spcPct val="0"/>
              </a:spcAft>
              <a:buFont typeface="AU Passata" pitchFamily="34" charset="0"/>
              <a:buNone/>
            </a:pPr>
            <a:r>
              <a:rPr lang="en-GB" sz="1000" noProof="1">
                <a:solidFill>
                  <a:srgbClr val="000000">
                    <a:lumMod val="75000"/>
                    <a:lumOff val="25000"/>
                  </a:srgbClr>
                </a:solidFill>
              </a:rPr>
              <a:t>ændr 2. linje til</a:t>
            </a:r>
            <a:endParaRPr lang="en-GB" sz="4799">
              <a:solidFill>
                <a:srgbClr val="000000"/>
              </a:solidFill>
            </a:endParaRPr>
          </a:p>
          <a:p>
            <a:pPr algn="r" fontAlgn="base">
              <a:spcBef>
                <a:spcPct val="0"/>
              </a:spcBef>
              <a:spcAft>
                <a:spcPct val="0"/>
              </a:spcAft>
              <a:buFont typeface="AU Passata" pitchFamily="34" charset="0"/>
              <a:buNone/>
            </a:pPr>
            <a:r>
              <a:rPr lang="en-GB" sz="1000" noProof="1">
                <a:solidFill>
                  <a:srgbClr val="000000">
                    <a:lumMod val="75000"/>
                    <a:lumOff val="25000"/>
                  </a:srgbClr>
                </a:solidFill>
              </a:rPr>
              <a:t>AU Passata Bold</a:t>
            </a:r>
            <a:endParaRPr lang="en-GB" sz="4799" dirty="0">
              <a:solidFill>
                <a:srgbClr val="000000"/>
              </a:solidFill>
            </a:endParaRPr>
          </a:p>
        </p:txBody>
      </p:sp>
      <p:sp>
        <p:nvSpPr>
          <p:cNvPr id="22" name="Slide Number Placeholder 21" hidden="1"/>
          <p:cNvSpPr>
            <a:spLocks noGrp="1"/>
          </p:cNvSpPr>
          <p:nvPr>
            <p:ph type="sldNum" sz="quarter" idx="10"/>
          </p:nvPr>
        </p:nvSpPr>
        <p:spPr>
          <a:xfrm>
            <a:off x="0" y="6984000"/>
            <a:ext cx="0" cy="799734"/>
          </a:xfrm>
        </p:spPr>
        <p:txBody>
          <a:bodyPr/>
          <a:lstStyle/>
          <a:p>
            <a:pPr>
              <a:defRPr/>
            </a:pPr>
            <a:fld id="{E90C1E0A-682D-40DC-B1EA-26C007FDC330}" type="slidenum">
              <a:rPr lang="en-GB" smtClean="0"/>
              <a:pPr>
                <a:defRPr/>
              </a:pPr>
              <a:t>‹#›</a:t>
            </a:fld>
            <a:endParaRPr lang="en-GB" dirty="0"/>
          </a:p>
        </p:txBody>
      </p:sp>
      <p:pic>
        <p:nvPicPr>
          <p:cNvPr id="7" name="Picture 6"/>
          <p:cNvPicPr>
            <a:picLocks noChangeAspect="1"/>
          </p:cNvPicPr>
          <p:nvPr userDrawn="1"/>
        </p:nvPicPr>
        <p:blipFill>
          <a:blip r:embed="rId2"/>
          <a:stretch>
            <a:fillRect/>
          </a:stretch>
        </p:blipFill>
        <p:spPr>
          <a:xfrm>
            <a:off x="3036429" y="6091177"/>
            <a:ext cx="1668497" cy="594348"/>
          </a:xfrm>
          <a:prstGeom prst="rect">
            <a:avLst/>
          </a:prstGeom>
        </p:spPr>
      </p:pic>
    </p:spTree>
    <p:extLst>
      <p:ext uri="{BB962C8B-B14F-4D97-AF65-F5344CB8AC3E}">
        <p14:creationId xmlns:p14="http://schemas.microsoft.com/office/powerpoint/2010/main" val="1253840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line title and bullet text">
    <p:spTree>
      <p:nvGrpSpPr>
        <p:cNvPr id="1" name=""/>
        <p:cNvGrpSpPr/>
        <p:nvPr/>
      </p:nvGrpSpPr>
      <p:grpSpPr>
        <a:xfrm>
          <a:off x="0" y="0"/>
          <a:ext cx="0" cy="0"/>
          <a:chOff x="0" y="0"/>
          <a:chExt cx="0" cy="0"/>
        </a:xfrm>
      </p:grpSpPr>
      <p:sp>
        <p:nvSpPr>
          <p:cNvPr id="5" name="Hvid baggrund"/>
          <p:cNvSpPr/>
          <p:nvPr userDrawn="1"/>
        </p:nvSpPr>
        <p:spPr bwMode="auto">
          <a:xfrm>
            <a:off x="0" y="-1"/>
            <a:ext cx="12196376" cy="5894387"/>
          </a:xfrm>
          <a:prstGeom prst="rect">
            <a:avLst/>
          </a:prstGeom>
          <a:solidFill>
            <a:schemeClr val="bg1"/>
          </a:solidFill>
          <a:ln w="1778"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base">
              <a:lnSpc>
                <a:spcPct val="95000"/>
              </a:lnSpc>
              <a:spcBef>
                <a:spcPct val="0"/>
              </a:spcBef>
              <a:spcAft>
                <a:spcPct val="0"/>
              </a:spcAft>
              <a:buFont typeface="AU Passata" pitchFamily="34" charset="0"/>
              <a:buNone/>
            </a:pPr>
            <a:endParaRPr lang="en-GB" sz="1600" dirty="0" err="1">
              <a:solidFill>
                <a:srgbClr val="FFFFFF"/>
              </a:solidFill>
            </a:endParaRPr>
          </a:p>
        </p:txBody>
      </p:sp>
      <p:sp>
        <p:nvSpPr>
          <p:cNvPr id="16" name="Black Rectangle"/>
          <p:cNvSpPr/>
          <p:nvPr userDrawn="1"/>
        </p:nvSpPr>
        <p:spPr>
          <a:xfrm>
            <a:off x="990258" y="1045684"/>
            <a:ext cx="648000" cy="480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lnSpc>
                <a:spcPts val="4799"/>
              </a:lnSpc>
              <a:spcBef>
                <a:spcPct val="0"/>
              </a:spcBef>
              <a:spcAft>
                <a:spcPct val="0"/>
              </a:spcAft>
              <a:buFont typeface="AU Passata" pitchFamily="34" charset="0"/>
              <a:buNone/>
            </a:pPr>
            <a:endParaRPr lang="en-GB" sz="4799" dirty="0">
              <a:solidFill>
                <a:srgbClr val="FFFFFF"/>
              </a:solidFill>
            </a:endParaRPr>
          </a:p>
          <a:p>
            <a:pPr algn="ctr" fontAlgn="base">
              <a:lnSpc>
                <a:spcPts val="4799"/>
              </a:lnSpc>
              <a:spcBef>
                <a:spcPct val="0"/>
              </a:spcBef>
              <a:spcAft>
                <a:spcPct val="0"/>
              </a:spcAft>
              <a:buFont typeface="AU Passata" pitchFamily="34" charset="0"/>
              <a:buNone/>
            </a:pPr>
            <a:endParaRPr lang="en-GB" sz="4799" dirty="0">
              <a:solidFill>
                <a:srgbClr val="FFFFFF"/>
              </a:solidFill>
            </a:endParaRPr>
          </a:p>
        </p:txBody>
      </p:sp>
      <p:sp>
        <p:nvSpPr>
          <p:cNvPr id="4" name="Title 1"/>
          <p:cNvSpPr>
            <a:spLocks noGrp="1"/>
          </p:cNvSpPr>
          <p:nvPr>
            <p:ph type="title"/>
          </p:nvPr>
        </p:nvSpPr>
        <p:spPr>
          <a:xfrm>
            <a:off x="315995" y="228630"/>
            <a:ext cx="11559010" cy="752101"/>
          </a:xfrm>
        </p:spPr>
        <p:txBody>
          <a:bodyPr anchor="t" anchorCtr="0"/>
          <a:lstStyle/>
          <a:p>
            <a:r>
              <a:rPr lang="en-GB" dirty="0"/>
              <a:t>Click to edit Master title style</a:t>
            </a:r>
            <a:endParaRPr lang="en-GB"/>
          </a:p>
        </p:txBody>
      </p:sp>
      <p:sp>
        <p:nvSpPr>
          <p:cNvPr id="3" name="Content Placeholder 2"/>
          <p:cNvSpPr>
            <a:spLocks noGrp="1"/>
          </p:cNvSpPr>
          <p:nvPr>
            <p:ph idx="1"/>
          </p:nvPr>
        </p:nvSpPr>
        <p:spPr>
          <a:xfrm>
            <a:off x="986096" y="1373021"/>
            <a:ext cx="10222987" cy="4521366"/>
          </a:xfrm>
        </p:spPr>
        <p:txBody>
          <a:bodyPr/>
          <a:lstStyle>
            <a:lvl1pPr marL="0" indent="0">
              <a:buFont typeface="Calibri" panose="020F0502020204030204" pitchFamily="34" charset="0"/>
              <a:buChar char="​"/>
              <a:defRPr/>
            </a:lvl1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8" name="TextBox 17"/>
          <p:cNvSpPr txBox="1"/>
          <p:nvPr userDrawn="1"/>
        </p:nvSpPr>
        <p:spPr>
          <a:xfrm>
            <a:off x="-1974112" y="340164"/>
            <a:ext cx="1826368" cy="307777"/>
          </a:xfrm>
          <a:prstGeom prst="rect">
            <a:avLst/>
          </a:prstGeom>
          <a:noFill/>
        </p:spPr>
        <p:txBody>
          <a:bodyPr wrap="square" lIns="0" tIns="0" rIns="0" bIns="0" rtlCol="0">
            <a:spAutoFit/>
          </a:bodyPr>
          <a:lstStyle/>
          <a:p>
            <a:pPr algn="r" fontAlgn="base">
              <a:spcBef>
                <a:spcPct val="0"/>
              </a:spcBef>
              <a:spcAft>
                <a:spcPct val="0"/>
              </a:spcAft>
              <a:buFont typeface="AU Passata" pitchFamily="34" charset="0"/>
              <a:buNone/>
            </a:pPr>
            <a:r>
              <a:rPr lang="en-GB" sz="1000" noProof="1">
                <a:solidFill>
                  <a:srgbClr val="000000">
                    <a:lumMod val="75000"/>
                    <a:lumOff val="25000"/>
                  </a:srgbClr>
                </a:solidFill>
              </a:rPr>
              <a:t>Overskrift én linje</a:t>
            </a:r>
            <a:endParaRPr lang="en-GB" sz="4799">
              <a:solidFill>
                <a:srgbClr val="000000"/>
              </a:solidFill>
            </a:endParaRPr>
          </a:p>
          <a:p>
            <a:pPr algn="r" fontAlgn="base">
              <a:spcBef>
                <a:spcPct val="0"/>
              </a:spcBef>
              <a:spcAft>
                <a:spcPct val="0"/>
              </a:spcAft>
              <a:buFont typeface="AU Passata" pitchFamily="34" charset="0"/>
              <a:buNone/>
            </a:pPr>
            <a:r>
              <a:rPr lang="en-GB" sz="1000" noProof="1">
                <a:solidFill>
                  <a:srgbClr val="000000">
                    <a:lumMod val="75000"/>
                    <a:lumOff val="25000"/>
                  </a:srgbClr>
                </a:solidFill>
              </a:rPr>
              <a:t>Light eller AU Passata Bold</a:t>
            </a:r>
            <a:endParaRPr lang="en-GB" sz="4799" dirty="0">
              <a:solidFill>
                <a:srgbClr val="000000"/>
              </a:solidFill>
            </a:endParaRPr>
          </a:p>
        </p:txBody>
      </p:sp>
      <p:sp>
        <p:nvSpPr>
          <p:cNvPr id="21" name="Slide Number Placeholder 20" hidden="1"/>
          <p:cNvSpPr>
            <a:spLocks noGrp="1"/>
          </p:cNvSpPr>
          <p:nvPr>
            <p:ph type="sldNum" sz="quarter" idx="12"/>
          </p:nvPr>
        </p:nvSpPr>
        <p:spPr>
          <a:xfrm>
            <a:off x="0" y="6984000"/>
            <a:ext cx="0" cy="799734"/>
          </a:xfrm>
        </p:spPr>
        <p:txBody>
          <a:bodyPr/>
          <a:lstStyle/>
          <a:p>
            <a:pPr>
              <a:defRPr/>
            </a:pPr>
            <a:fld id="{E90C1E0A-682D-40DC-B1EA-26C007FDC330}" type="slidenum">
              <a:rPr lang="en-GB" smtClean="0"/>
              <a:pPr>
                <a:defRPr/>
              </a:pPr>
              <a:t>‹#›</a:t>
            </a:fld>
            <a:endParaRPr lang="en-GB" dirty="0"/>
          </a:p>
        </p:txBody>
      </p:sp>
    </p:spTree>
    <p:extLst>
      <p:ext uri="{BB962C8B-B14F-4D97-AF65-F5344CB8AC3E}">
        <p14:creationId xmlns:p14="http://schemas.microsoft.com/office/powerpoint/2010/main" val="3722282389"/>
      </p:ext>
    </p:extLst>
  </p:cSld>
  <p:clrMapOvr>
    <a:masterClrMapping/>
  </p:clrMapOvr>
  <p:extLst mod="1">
    <p:ext uri="{DCECCB84-F9BA-43D5-87BE-67443E8EF086}">
      <p15:sldGuideLst xmlns:p15="http://schemas.microsoft.com/office/powerpoint/2012/main">
        <p15:guide id="1" orient="horz" pos="865" userDrawn="1">
          <p15:clr>
            <a:srgbClr val="00000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sp>
        <p:nvSpPr>
          <p:cNvPr id="14" name="Hvid baggrund"/>
          <p:cNvSpPr/>
          <p:nvPr userDrawn="1"/>
        </p:nvSpPr>
        <p:spPr bwMode="auto">
          <a:xfrm>
            <a:off x="0" y="0"/>
            <a:ext cx="12196376" cy="5911200"/>
          </a:xfrm>
          <a:prstGeom prst="rect">
            <a:avLst/>
          </a:prstGeom>
          <a:solidFill>
            <a:schemeClr val="bg1"/>
          </a:solidFill>
          <a:ln w="1778"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base">
              <a:lnSpc>
                <a:spcPct val="95000"/>
              </a:lnSpc>
              <a:spcBef>
                <a:spcPct val="0"/>
              </a:spcBef>
              <a:spcAft>
                <a:spcPct val="0"/>
              </a:spcAft>
              <a:buFont typeface="AU Passata" pitchFamily="34" charset="0"/>
              <a:buNone/>
            </a:pPr>
            <a:endParaRPr lang="en-GB" sz="1600" dirty="0" err="1">
              <a:solidFill>
                <a:srgbClr val="FFFFFF"/>
              </a:solidFill>
            </a:endParaRPr>
          </a:p>
        </p:txBody>
      </p:sp>
      <p:sp>
        <p:nvSpPr>
          <p:cNvPr id="15" name="Black Rectangle"/>
          <p:cNvSpPr/>
          <p:nvPr userDrawn="1"/>
        </p:nvSpPr>
        <p:spPr>
          <a:xfrm>
            <a:off x="990258" y="1045684"/>
            <a:ext cx="648000" cy="480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lnSpc>
                <a:spcPts val="4799"/>
              </a:lnSpc>
              <a:spcBef>
                <a:spcPct val="0"/>
              </a:spcBef>
              <a:spcAft>
                <a:spcPct val="0"/>
              </a:spcAft>
              <a:buFont typeface="AU Passata" pitchFamily="34" charset="0"/>
              <a:buNone/>
            </a:pPr>
            <a:endParaRPr lang="en-GB" sz="4799" dirty="0">
              <a:solidFill>
                <a:srgbClr val="FFFFFF"/>
              </a:solidFill>
            </a:endParaRPr>
          </a:p>
          <a:p>
            <a:pPr algn="ctr" fontAlgn="base">
              <a:lnSpc>
                <a:spcPts val="4799"/>
              </a:lnSpc>
              <a:spcBef>
                <a:spcPct val="0"/>
              </a:spcBef>
              <a:spcAft>
                <a:spcPct val="0"/>
              </a:spcAft>
              <a:buFont typeface="AU Passata" pitchFamily="34" charset="0"/>
              <a:buNone/>
            </a:pPr>
            <a:endParaRPr lang="en-GB" sz="4799" dirty="0">
              <a:solidFill>
                <a:srgbClr val="FFFFFF"/>
              </a:solidFill>
            </a:endParaRPr>
          </a:p>
        </p:txBody>
      </p:sp>
      <p:sp>
        <p:nvSpPr>
          <p:cNvPr id="2" name="Title 1"/>
          <p:cNvSpPr>
            <a:spLocks noGrp="1"/>
          </p:cNvSpPr>
          <p:nvPr>
            <p:ph type="title" hasCustomPrompt="1"/>
          </p:nvPr>
        </p:nvSpPr>
        <p:spPr>
          <a:xfrm>
            <a:off x="316884" y="230400"/>
            <a:ext cx="5645733" cy="752400"/>
          </a:xfrm>
        </p:spPr>
        <p:txBody>
          <a:bodyPr anchor="t" anchorCtr="0"/>
          <a:lstStyle>
            <a:lvl1pPr>
              <a:defRPr/>
            </a:lvl1pPr>
          </a:lstStyle>
          <a:p>
            <a:r>
              <a:rPr lang="en-GB" dirty="0"/>
              <a:t>Insert title</a:t>
            </a:r>
            <a:endParaRPr lang="en-GB"/>
          </a:p>
        </p:txBody>
      </p:sp>
      <p:sp>
        <p:nvSpPr>
          <p:cNvPr id="10" name="Text Placeholder 2"/>
          <p:cNvSpPr>
            <a:spLocks noGrp="1"/>
          </p:cNvSpPr>
          <p:nvPr>
            <p:ph type="body" sz="quarter" idx="14"/>
          </p:nvPr>
        </p:nvSpPr>
        <p:spPr>
          <a:xfrm>
            <a:off x="986096" y="1371600"/>
            <a:ext cx="4976521" cy="4525964"/>
          </a:xfrm>
        </p:spPr>
        <p:txBody>
          <a:bodyPr/>
          <a:lstStyle>
            <a:lvl1pPr marL="0" indent="0">
              <a:buFont typeface="Calibri" panose="020F0502020204030204" pitchFamily="34" charset="0"/>
              <a:buChar char="​"/>
              <a:defRPr/>
            </a:lvl1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7" name="Picture Placeholder 3"/>
          <p:cNvSpPr>
            <a:spLocks noGrp="1"/>
          </p:cNvSpPr>
          <p:nvPr>
            <p:ph type="pic" sz="quarter" idx="13" hasCustomPrompt="1"/>
          </p:nvPr>
        </p:nvSpPr>
        <p:spPr>
          <a:xfrm>
            <a:off x="6231821" y="315913"/>
            <a:ext cx="5645580" cy="5581650"/>
          </a:xfrm>
        </p:spPr>
        <p:txBody>
          <a:bodyPr/>
          <a:lstStyle>
            <a:lvl1pPr marL="0" indent="0">
              <a:buNone/>
              <a:defRPr b="0"/>
            </a:lvl1pPr>
          </a:lstStyle>
          <a:p>
            <a:r>
              <a:rPr lang="en-GB" dirty="0"/>
              <a:t>Click here and add image via Templafy Image Library</a:t>
            </a:r>
            <a:endParaRPr lang="en-GB"/>
          </a:p>
        </p:txBody>
      </p:sp>
      <p:sp>
        <p:nvSpPr>
          <p:cNvPr id="9" name="TextBox 8"/>
          <p:cNvSpPr txBox="1"/>
          <p:nvPr userDrawn="1"/>
        </p:nvSpPr>
        <p:spPr>
          <a:xfrm>
            <a:off x="-1974112" y="340164"/>
            <a:ext cx="1826368" cy="307777"/>
          </a:xfrm>
          <a:prstGeom prst="rect">
            <a:avLst/>
          </a:prstGeom>
          <a:noFill/>
        </p:spPr>
        <p:txBody>
          <a:bodyPr wrap="square" lIns="0" tIns="0" rIns="0" bIns="0" rtlCol="0">
            <a:spAutoFit/>
          </a:bodyPr>
          <a:lstStyle/>
          <a:p>
            <a:pPr algn="r" fontAlgn="base">
              <a:spcBef>
                <a:spcPct val="0"/>
              </a:spcBef>
              <a:spcAft>
                <a:spcPct val="0"/>
              </a:spcAft>
              <a:buFont typeface="AU Passata" pitchFamily="34" charset="0"/>
              <a:buNone/>
            </a:pPr>
            <a:r>
              <a:rPr lang="en-GB" sz="1000" noProof="1">
                <a:solidFill>
                  <a:srgbClr val="000000">
                    <a:lumMod val="75000"/>
                    <a:lumOff val="25000"/>
                  </a:srgbClr>
                </a:solidFill>
              </a:rPr>
              <a:t>Overskrift én linje</a:t>
            </a:r>
            <a:endParaRPr lang="en-GB" sz="4799">
              <a:solidFill>
                <a:srgbClr val="000000"/>
              </a:solidFill>
            </a:endParaRPr>
          </a:p>
          <a:p>
            <a:pPr algn="r" fontAlgn="base">
              <a:spcBef>
                <a:spcPct val="0"/>
              </a:spcBef>
              <a:spcAft>
                <a:spcPct val="0"/>
              </a:spcAft>
              <a:buFont typeface="AU Passata" pitchFamily="34" charset="0"/>
              <a:buNone/>
            </a:pPr>
            <a:r>
              <a:rPr lang="en-GB" sz="1000" noProof="1">
                <a:solidFill>
                  <a:srgbClr val="000000">
                    <a:lumMod val="75000"/>
                    <a:lumOff val="25000"/>
                  </a:srgbClr>
                </a:solidFill>
              </a:rPr>
              <a:t>Light eller AU Passata Bold</a:t>
            </a:r>
            <a:endParaRPr lang="en-GB" sz="4799" dirty="0">
              <a:solidFill>
                <a:srgbClr val="000000"/>
              </a:solidFill>
            </a:endParaRPr>
          </a:p>
        </p:txBody>
      </p:sp>
      <p:sp>
        <p:nvSpPr>
          <p:cNvPr id="21" name="Slide Number Placeholder 20" hidden="1"/>
          <p:cNvSpPr>
            <a:spLocks noGrp="1"/>
          </p:cNvSpPr>
          <p:nvPr>
            <p:ph type="sldNum" sz="quarter" idx="12"/>
          </p:nvPr>
        </p:nvSpPr>
        <p:spPr>
          <a:xfrm>
            <a:off x="0" y="6984000"/>
            <a:ext cx="0" cy="799734"/>
          </a:xfrm>
        </p:spPr>
        <p:txBody>
          <a:bodyPr/>
          <a:lstStyle/>
          <a:p>
            <a:pPr>
              <a:defRPr/>
            </a:pPr>
            <a:fld id="{E90C1E0A-682D-40DC-B1EA-26C007FDC330}" type="slidenum">
              <a:rPr lang="en-GB" smtClean="0"/>
              <a:pPr>
                <a:defRPr/>
              </a:pPr>
              <a:t>‹#›</a:t>
            </a:fld>
            <a:endParaRPr lang="en-GB" dirty="0"/>
          </a:p>
        </p:txBody>
      </p:sp>
    </p:spTree>
    <p:extLst>
      <p:ext uri="{BB962C8B-B14F-4D97-AF65-F5344CB8AC3E}">
        <p14:creationId xmlns:p14="http://schemas.microsoft.com/office/powerpoint/2010/main" val="45957355"/>
      </p:ext>
    </p:extLst>
  </p:cSld>
  <p:clrMapOvr>
    <a:masterClrMapping/>
  </p:clrMapOvr>
  <p:extLst mod="1">
    <p:ext uri="{DCECCB84-F9BA-43D5-87BE-67443E8EF086}">
      <p15:sldGuideLst xmlns:p15="http://schemas.microsoft.com/office/powerpoint/2012/main">
        <p15:guide id="1" pos="3924" userDrawn="1">
          <p15:clr>
            <a:srgbClr val="A4A3A4"/>
          </p15:clr>
        </p15:guide>
        <p15:guide id="2" pos="3755" userDrawn="1">
          <p15:clr>
            <a:srgbClr val="A4A3A4"/>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ersonal information">
    <p:spTree>
      <p:nvGrpSpPr>
        <p:cNvPr id="1" name=""/>
        <p:cNvGrpSpPr/>
        <p:nvPr/>
      </p:nvGrpSpPr>
      <p:grpSpPr>
        <a:xfrm>
          <a:off x="0" y="0"/>
          <a:ext cx="0" cy="0"/>
          <a:chOff x="0" y="0"/>
          <a:chExt cx="0" cy="0"/>
        </a:xfrm>
      </p:grpSpPr>
      <p:sp>
        <p:nvSpPr>
          <p:cNvPr id="14" name="Hvid baggrund"/>
          <p:cNvSpPr/>
          <p:nvPr userDrawn="1"/>
        </p:nvSpPr>
        <p:spPr bwMode="auto">
          <a:xfrm>
            <a:off x="0" y="3"/>
            <a:ext cx="12196376" cy="5911011"/>
          </a:xfrm>
          <a:prstGeom prst="rect">
            <a:avLst/>
          </a:prstGeom>
          <a:solidFill>
            <a:schemeClr val="bg1"/>
          </a:solidFill>
          <a:ln w="1778"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base">
              <a:lnSpc>
                <a:spcPct val="95000"/>
              </a:lnSpc>
              <a:spcBef>
                <a:spcPct val="0"/>
              </a:spcBef>
              <a:spcAft>
                <a:spcPct val="0"/>
              </a:spcAft>
              <a:buFont typeface="AU Passata" pitchFamily="34" charset="0"/>
              <a:buNone/>
            </a:pPr>
            <a:endParaRPr lang="en-GB" sz="1600" dirty="0" err="1">
              <a:solidFill>
                <a:srgbClr val="FFFFFF"/>
              </a:solidFill>
            </a:endParaRPr>
          </a:p>
        </p:txBody>
      </p:sp>
      <p:sp>
        <p:nvSpPr>
          <p:cNvPr id="15" name="Black Rectangle"/>
          <p:cNvSpPr/>
          <p:nvPr userDrawn="1"/>
        </p:nvSpPr>
        <p:spPr>
          <a:xfrm>
            <a:off x="1001336" y="2694542"/>
            <a:ext cx="648000" cy="480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lnSpc>
                <a:spcPts val="4799"/>
              </a:lnSpc>
              <a:spcBef>
                <a:spcPct val="0"/>
              </a:spcBef>
              <a:spcAft>
                <a:spcPct val="0"/>
              </a:spcAft>
              <a:buFont typeface="AU Passata" pitchFamily="34" charset="0"/>
              <a:buNone/>
            </a:pPr>
            <a:endParaRPr lang="en-GB" sz="4799" dirty="0">
              <a:solidFill>
                <a:srgbClr val="FFFFFF"/>
              </a:solidFill>
            </a:endParaRPr>
          </a:p>
          <a:p>
            <a:pPr algn="ctr" fontAlgn="base">
              <a:lnSpc>
                <a:spcPts val="4799"/>
              </a:lnSpc>
              <a:spcBef>
                <a:spcPct val="0"/>
              </a:spcBef>
              <a:spcAft>
                <a:spcPct val="0"/>
              </a:spcAft>
              <a:buFont typeface="AU Passata" pitchFamily="34" charset="0"/>
              <a:buNone/>
            </a:pPr>
            <a:endParaRPr lang="en-GB" sz="4799" dirty="0">
              <a:solidFill>
                <a:srgbClr val="FFFFFF"/>
              </a:solidFill>
            </a:endParaRPr>
          </a:p>
        </p:txBody>
      </p:sp>
      <p:sp>
        <p:nvSpPr>
          <p:cNvPr id="2" name="Title 1"/>
          <p:cNvSpPr>
            <a:spLocks noGrp="1"/>
          </p:cNvSpPr>
          <p:nvPr>
            <p:ph type="title"/>
          </p:nvPr>
        </p:nvSpPr>
        <p:spPr>
          <a:xfrm>
            <a:off x="986096" y="1484784"/>
            <a:ext cx="4976521" cy="971980"/>
          </a:xfrm>
        </p:spPr>
        <p:txBody>
          <a:bodyPr anchor="b" anchorCtr="0"/>
          <a:lstStyle>
            <a:lvl1pPr>
              <a:lnSpc>
                <a:spcPct val="95000"/>
              </a:lnSpc>
              <a:defRPr sz="3000">
                <a:latin typeface="+mn-lt"/>
              </a:defRPr>
            </a:lvl1pPr>
          </a:lstStyle>
          <a:p>
            <a:r>
              <a:rPr lang="en-GB" dirty="0"/>
              <a:t>Click to edit Master title style</a:t>
            </a:r>
            <a:endParaRPr lang="en-GB"/>
          </a:p>
        </p:txBody>
      </p:sp>
      <p:sp>
        <p:nvSpPr>
          <p:cNvPr id="10" name="Text Placeholder 2"/>
          <p:cNvSpPr>
            <a:spLocks noGrp="1"/>
          </p:cNvSpPr>
          <p:nvPr>
            <p:ph type="body" sz="quarter" idx="14"/>
          </p:nvPr>
        </p:nvSpPr>
        <p:spPr>
          <a:xfrm>
            <a:off x="986096" y="3010711"/>
            <a:ext cx="4976521" cy="1858449"/>
          </a:xfrm>
        </p:spPr>
        <p:txBody>
          <a:bodyPr/>
          <a:lstStyle>
            <a:lvl1pPr marL="0" indent="0">
              <a:buFont typeface="Calibri" panose="020F0502020204030204" pitchFamily="34" charset="0"/>
              <a:buChar char="​"/>
              <a:defRPr/>
            </a:lvl1pPr>
            <a:lvl5pPr>
              <a:defRPr/>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a:p>
            <a:pPr lvl="5"/>
            <a:r>
              <a:rPr lang="en-GB" dirty="0"/>
              <a:t>6</a:t>
            </a:r>
            <a:endParaRPr lang="en-GB"/>
          </a:p>
        </p:txBody>
      </p:sp>
      <p:sp>
        <p:nvSpPr>
          <p:cNvPr id="7" name="Picture Placeholder 3"/>
          <p:cNvSpPr>
            <a:spLocks noGrp="1"/>
          </p:cNvSpPr>
          <p:nvPr>
            <p:ph type="pic" sz="quarter" idx="13" hasCustomPrompt="1"/>
          </p:nvPr>
        </p:nvSpPr>
        <p:spPr>
          <a:xfrm>
            <a:off x="6233223" y="315913"/>
            <a:ext cx="5646270" cy="5583600"/>
          </a:xfrm>
        </p:spPr>
        <p:txBody>
          <a:bodyPr/>
          <a:lstStyle>
            <a:lvl1pPr marL="0" indent="0">
              <a:buNone/>
              <a:defRPr b="0"/>
            </a:lvl1pPr>
          </a:lstStyle>
          <a:p>
            <a:r>
              <a:rPr lang="en-GB" dirty="0"/>
              <a:t>Click here and add image via Templafy Image Library</a:t>
            </a:r>
            <a:endParaRPr lang="en-GB"/>
          </a:p>
        </p:txBody>
      </p:sp>
      <p:sp>
        <p:nvSpPr>
          <p:cNvPr id="9" name="TextBox 8"/>
          <p:cNvSpPr txBox="1"/>
          <p:nvPr userDrawn="1"/>
        </p:nvSpPr>
        <p:spPr>
          <a:xfrm>
            <a:off x="-1974112" y="1780882"/>
            <a:ext cx="1826368" cy="153888"/>
          </a:xfrm>
          <a:prstGeom prst="rect">
            <a:avLst/>
          </a:prstGeom>
          <a:noFill/>
        </p:spPr>
        <p:txBody>
          <a:bodyPr wrap="square" lIns="0" tIns="0" rIns="0" bIns="0" rtlCol="0">
            <a:spAutoFit/>
          </a:bodyPr>
          <a:lstStyle/>
          <a:p>
            <a:pPr algn="r" fontAlgn="base">
              <a:spcBef>
                <a:spcPct val="0"/>
              </a:spcBef>
              <a:spcAft>
                <a:spcPct val="0"/>
              </a:spcAft>
              <a:buFont typeface="AU Passata" pitchFamily="34" charset="0"/>
              <a:buNone/>
            </a:pPr>
            <a:r>
              <a:rPr lang="en-GB" sz="1000" noProof="1">
                <a:solidFill>
                  <a:srgbClr val="000000">
                    <a:lumMod val="75000"/>
                    <a:lumOff val="25000"/>
                  </a:srgbClr>
                </a:solidFill>
              </a:rPr>
              <a:t>Overskrift to linjer</a:t>
            </a:r>
            <a:endParaRPr lang="en-GB" sz="4799">
              <a:solidFill>
                <a:srgbClr val="000000"/>
              </a:solidFill>
            </a:endParaRPr>
          </a:p>
        </p:txBody>
      </p:sp>
      <p:sp>
        <p:nvSpPr>
          <p:cNvPr id="21" name="Slide Number Placeholder 20" hidden="1"/>
          <p:cNvSpPr>
            <a:spLocks noGrp="1"/>
          </p:cNvSpPr>
          <p:nvPr>
            <p:ph type="sldNum" sz="quarter" idx="12"/>
          </p:nvPr>
        </p:nvSpPr>
        <p:spPr>
          <a:xfrm>
            <a:off x="0" y="6984000"/>
            <a:ext cx="0" cy="799734"/>
          </a:xfrm>
        </p:spPr>
        <p:txBody>
          <a:bodyPr/>
          <a:lstStyle/>
          <a:p>
            <a:pPr>
              <a:defRPr/>
            </a:pPr>
            <a:fld id="{E90C1E0A-682D-40DC-B1EA-26C007FDC330}" type="slidenum">
              <a:rPr lang="en-GB" smtClean="0"/>
              <a:pPr>
                <a:defRPr/>
              </a:pPr>
              <a:t>‹#›</a:t>
            </a:fld>
            <a:endParaRPr lang="en-GB" dirty="0"/>
          </a:p>
        </p:txBody>
      </p:sp>
    </p:spTree>
    <p:extLst>
      <p:ext uri="{BB962C8B-B14F-4D97-AF65-F5344CB8AC3E}">
        <p14:creationId xmlns:p14="http://schemas.microsoft.com/office/powerpoint/2010/main" val="3663032547"/>
      </p:ext>
    </p:extLst>
  </p:cSld>
  <p:clrMapOvr>
    <a:masterClrMapping/>
  </p:clrMapOvr>
  <p:extLst mod="1">
    <p:ext uri="{DCECCB84-F9BA-43D5-87BE-67443E8EF086}">
      <p15:sldGuideLst xmlns:p15="http://schemas.microsoft.com/office/powerpoint/2012/main">
        <p15:guide id="1" pos="3930" userDrawn="1">
          <p15:clr>
            <a:srgbClr val="A4A3A4"/>
          </p15:clr>
        </p15:guide>
        <p15:guide id="2" pos="3755" userDrawn="1">
          <p15:clr>
            <a:srgbClr val="A4A3A4"/>
          </p15:clr>
        </p15:guide>
        <p15:guide id="3" orient="horz" pos="3069" userDrawn="1">
          <p15:clr>
            <a:srgbClr val="A4A3A4"/>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slide">
    <p:spTree>
      <p:nvGrpSpPr>
        <p:cNvPr id="1" name=""/>
        <p:cNvGrpSpPr/>
        <p:nvPr/>
      </p:nvGrpSpPr>
      <p:grpSpPr>
        <a:xfrm>
          <a:off x="0" y="0"/>
          <a:ext cx="0" cy="0"/>
          <a:chOff x="0" y="0"/>
          <a:chExt cx="0" cy="0"/>
        </a:xfrm>
      </p:grpSpPr>
      <p:sp>
        <p:nvSpPr>
          <p:cNvPr id="5" name="Picture Placeholder 1"/>
          <p:cNvSpPr>
            <a:spLocks noGrp="1"/>
          </p:cNvSpPr>
          <p:nvPr>
            <p:ph type="pic" sz="quarter" idx="11" hasCustomPrompt="1"/>
          </p:nvPr>
        </p:nvSpPr>
        <p:spPr>
          <a:xfrm>
            <a:off x="316884" y="316800"/>
            <a:ext cx="11562611" cy="5583600"/>
          </a:xfrm>
          <a:solidFill>
            <a:schemeClr val="bg1"/>
          </a:solidFill>
        </p:spPr>
        <p:txBody>
          <a:bodyPr/>
          <a:lstStyle>
            <a:lvl1pPr marL="0" indent="0">
              <a:buFontTx/>
              <a:buNone/>
              <a:defRPr b="0"/>
            </a:lvl1pPr>
          </a:lstStyle>
          <a:p>
            <a:r>
              <a:rPr lang="en-GB" dirty="0"/>
              <a:t>Click here and add image via Templafy Image Library</a:t>
            </a:r>
            <a:endParaRPr lang="en-GB"/>
          </a:p>
        </p:txBody>
      </p:sp>
      <p:sp>
        <p:nvSpPr>
          <p:cNvPr id="3" name="Slide Number Placeholder 2" hidden="1"/>
          <p:cNvSpPr>
            <a:spLocks noGrp="1"/>
          </p:cNvSpPr>
          <p:nvPr>
            <p:ph type="sldNum" sz="quarter" idx="10"/>
          </p:nvPr>
        </p:nvSpPr>
        <p:spPr>
          <a:xfrm>
            <a:off x="0" y="6984000"/>
            <a:ext cx="0" cy="799734"/>
          </a:xfrm>
        </p:spPr>
        <p:txBody>
          <a:bodyPr/>
          <a:lstStyle/>
          <a:p>
            <a:pPr>
              <a:defRPr/>
            </a:pPr>
            <a:fld id="{E90C1E0A-682D-40DC-B1EA-26C007FDC330}" type="slidenum">
              <a:rPr lang="en-GB" smtClean="0"/>
              <a:pPr>
                <a:defRPr/>
              </a:pPr>
              <a:t>‹#›</a:t>
            </a:fld>
            <a:endParaRPr lang="en-GB" dirty="0"/>
          </a:p>
        </p:txBody>
      </p:sp>
      <p:sp>
        <p:nvSpPr>
          <p:cNvPr id="2" name="AutoShape 2" descr="Billedresultat for penn state university logo"/>
          <p:cNvSpPr>
            <a:spLocks noChangeAspect="1" noChangeArrowheads="1"/>
          </p:cNvSpPr>
          <p:nvPr userDrawn="1"/>
        </p:nvSpPr>
        <p:spPr bwMode="auto">
          <a:xfrm>
            <a:off x="155575" y="-144463"/>
            <a:ext cx="1468688" cy="146869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Tree>
    <p:extLst>
      <p:ext uri="{BB962C8B-B14F-4D97-AF65-F5344CB8AC3E}">
        <p14:creationId xmlns:p14="http://schemas.microsoft.com/office/powerpoint/2010/main" val="1265177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pictures">
    <p:spTree>
      <p:nvGrpSpPr>
        <p:cNvPr id="1" name=""/>
        <p:cNvGrpSpPr/>
        <p:nvPr/>
      </p:nvGrpSpPr>
      <p:grpSpPr>
        <a:xfrm>
          <a:off x="0" y="0"/>
          <a:ext cx="0" cy="0"/>
          <a:chOff x="0" y="0"/>
          <a:chExt cx="0" cy="0"/>
        </a:xfrm>
      </p:grpSpPr>
      <p:sp>
        <p:nvSpPr>
          <p:cNvPr id="4" name="Picture Placeholder 1"/>
          <p:cNvSpPr>
            <a:spLocks noGrp="1"/>
          </p:cNvSpPr>
          <p:nvPr>
            <p:ph type="pic" sz="quarter" idx="11" hasCustomPrompt="1"/>
          </p:nvPr>
        </p:nvSpPr>
        <p:spPr>
          <a:xfrm>
            <a:off x="316883" y="316800"/>
            <a:ext cx="5646270" cy="5583600"/>
          </a:xfrm>
          <a:solidFill>
            <a:schemeClr val="bg1"/>
          </a:solidFill>
        </p:spPr>
        <p:txBody>
          <a:bodyPr/>
          <a:lstStyle>
            <a:lvl1pPr marL="0" indent="0">
              <a:buFontTx/>
              <a:buNone/>
              <a:defRPr b="0"/>
            </a:lvl1pPr>
          </a:lstStyle>
          <a:p>
            <a:r>
              <a:rPr lang="en-GB" dirty="0"/>
              <a:t>Click here and add image via Templafy Image Library</a:t>
            </a:r>
            <a:endParaRPr lang="en-GB"/>
          </a:p>
        </p:txBody>
      </p:sp>
      <p:sp>
        <p:nvSpPr>
          <p:cNvPr id="5" name="Picture Placeholder 2"/>
          <p:cNvSpPr>
            <a:spLocks noGrp="1"/>
          </p:cNvSpPr>
          <p:nvPr>
            <p:ph type="pic" sz="quarter" idx="12" hasCustomPrompt="1"/>
          </p:nvPr>
        </p:nvSpPr>
        <p:spPr>
          <a:xfrm>
            <a:off x="6233223" y="316800"/>
            <a:ext cx="5646270" cy="5583600"/>
          </a:xfrm>
        </p:spPr>
        <p:txBody>
          <a:bodyPr/>
          <a:lstStyle>
            <a:lvl1pPr marL="0" indent="0">
              <a:buFontTx/>
              <a:buNone/>
              <a:defRPr b="0"/>
            </a:lvl1pPr>
          </a:lstStyle>
          <a:p>
            <a:r>
              <a:rPr lang="en-GB" dirty="0"/>
              <a:t>Click here and add image via Templafy Image Library</a:t>
            </a:r>
            <a:endParaRPr lang="en-GB"/>
          </a:p>
        </p:txBody>
      </p:sp>
      <p:sp>
        <p:nvSpPr>
          <p:cNvPr id="3" name="Slide Number Placeholder 2" hidden="1"/>
          <p:cNvSpPr>
            <a:spLocks noGrp="1"/>
          </p:cNvSpPr>
          <p:nvPr>
            <p:ph type="sldNum" sz="quarter" idx="10"/>
          </p:nvPr>
        </p:nvSpPr>
        <p:spPr>
          <a:xfrm>
            <a:off x="0" y="6984000"/>
            <a:ext cx="0" cy="799734"/>
          </a:xfrm>
        </p:spPr>
        <p:txBody>
          <a:bodyPr/>
          <a:lstStyle>
            <a:lvl1pPr>
              <a:defRPr>
                <a:solidFill>
                  <a:schemeClr val="tx1"/>
                </a:solidFill>
              </a:defRPr>
            </a:lvl1pPr>
          </a:lstStyle>
          <a:p>
            <a:pPr>
              <a:defRPr/>
            </a:pPr>
            <a:fld id="{E90C1E0A-682D-40DC-B1EA-26C007FDC330}" type="slidenum">
              <a:rPr lang="en-GB" smtClean="0">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3750281032"/>
      </p:ext>
    </p:extLst>
  </p:cSld>
  <p:clrMapOvr>
    <a:masterClrMapping/>
  </p:clrMapOvr>
  <p:extLst mod="1">
    <p:ext uri="{DCECCB84-F9BA-43D5-87BE-67443E8EF086}">
      <p15:sldGuideLst xmlns:p15="http://schemas.microsoft.com/office/powerpoint/2012/main">
        <p15:guide id="1" pos="3924" userDrawn="1">
          <p15:clr>
            <a:srgbClr val="A4A3A4"/>
          </p15:clr>
        </p15:guide>
        <p15:guide id="2" pos="3754" userDrawn="1">
          <p15:clr>
            <a:srgbClr val="A4A3A4"/>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pictures">
    <p:spTree>
      <p:nvGrpSpPr>
        <p:cNvPr id="1" name=""/>
        <p:cNvGrpSpPr/>
        <p:nvPr/>
      </p:nvGrpSpPr>
      <p:grpSpPr>
        <a:xfrm>
          <a:off x="0" y="0"/>
          <a:ext cx="0" cy="0"/>
          <a:chOff x="0" y="0"/>
          <a:chExt cx="0" cy="0"/>
        </a:xfrm>
      </p:grpSpPr>
      <p:sp>
        <p:nvSpPr>
          <p:cNvPr id="4" name="Picture Placeholder 1"/>
          <p:cNvSpPr>
            <a:spLocks noGrp="1"/>
          </p:cNvSpPr>
          <p:nvPr>
            <p:ph type="pic" sz="quarter" idx="11" hasCustomPrompt="1"/>
          </p:nvPr>
        </p:nvSpPr>
        <p:spPr>
          <a:xfrm>
            <a:off x="316883" y="316800"/>
            <a:ext cx="5646270" cy="2653200"/>
          </a:xfrm>
          <a:solidFill>
            <a:schemeClr val="bg1"/>
          </a:solidFill>
        </p:spPr>
        <p:txBody>
          <a:bodyPr/>
          <a:lstStyle>
            <a:lvl1pPr marL="0" indent="0">
              <a:buFontTx/>
              <a:buNone/>
              <a:defRPr b="0"/>
            </a:lvl1pPr>
          </a:lstStyle>
          <a:p>
            <a:r>
              <a:rPr lang="en-GB" dirty="0"/>
              <a:t>Click here and add image via Templafy Image Library</a:t>
            </a:r>
            <a:endParaRPr lang="en-GB"/>
          </a:p>
        </p:txBody>
      </p:sp>
      <p:sp>
        <p:nvSpPr>
          <p:cNvPr id="7" name="Picture Placeholder 2"/>
          <p:cNvSpPr>
            <a:spLocks noGrp="1"/>
          </p:cNvSpPr>
          <p:nvPr>
            <p:ph type="pic" sz="quarter" idx="13" hasCustomPrompt="1"/>
          </p:nvPr>
        </p:nvSpPr>
        <p:spPr>
          <a:xfrm>
            <a:off x="316883" y="3237372"/>
            <a:ext cx="5646270" cy="2653200"/>
          </a:xfrm>
        </p:spPr>
        <p:txBody>
          <a:bodyPr/>
          <a:lstStyle>
            <a:lvl1pPr marL="0" indent="0">
              <a:buFontTx/>
              <a:buNone/>
              <a:defRPr b="0"/>
            </a:lvl1pPr>
          </a:lstStyle>
          <a:p>
            <a:r>
              <a:rPr lang="en-GB" dirty="0"/>
              <a:t>Click here and add image via Templafy Image Library</a:t>
            </a:r>
            <a:endParaRPr lang="en-GB"/>
          </a:p>
        </p:txBody>
      </p:sp>
      <p:sp>
        <p:nvSpPr>
          <p:cNvPr id="5" name="Picture Placeholder 3"/>
          <p:cNvSpPr>
            <a:spLocks noGrp="1"/>
          </p:cNvSpPr>
          <p:nvPr>
            <p:ph type="pic" sz="quarter" idx="12" hasCustomPrompt="1"/>
          </p:nvPr>
        </p:nvSpPr>
        <p:spPr>
          <a:xfrm>
            <a:off x="6233223" y="316800"/>
            <a:ext cx="5646270" cy="5583600"/>
          </a:xfrm>
        </p:spPr>
        <p:txBody>
          <a:bodyPr/>
          <a:lstStyle>
            <a:lvl1pPr marL="0" indent="0">
              <a:buFontTx/>
              <a:buNone/>
              <a:defRPr b="0"/>
            </a:lvl1pPr>
          </a:lstStyle>
          <a:p>
            <a:r>
              <a:rPr lang="en-GB" dirty="0"/>
              <a:t>Click here and add image via Templafy Image Library</a:t>
            </a:r>
            <a:endParaRPr lang="en-GB"/>
          </a:p>
        </p:txBody>
      </p:sp>
      <p:sp>
        <p:nvSpPr>
          <p:cNvPr id="2" name="Slide Number Placeholder 1" hidden="1"/>
          <p:cNvSpPr>
            <a:spLocks noGrp="1"/>
          </p:cNvSpPr>
          <p:nvPr>
            <p:ph type="sldNum" sz="quarter" idx="14"/>
          </p:nvPr>
        </p:nvSpPr>
        <p:spPr/>
        <p:txBody>
          <a:bodyPr/>
          <a:lstStyle/>
          <a:p>
            <a:pPr>
              <a:defRPr/>
            </a:pPr>
            <a:fld id="{E90C1E0A-682D-40DC-B1EA-26C007FDC330}" type="slidenum">
              <a:rPr lang="en-GB" smtClean="0"/>
              <a:pPr>
                <a:defRPr/>
              </a:pPr>
              <a:t>‹#›</a:t>
            </a:fld>
            <a:endParaRPr lang="en-GB" dirty="0"/>
          </a:p>
        </p:txBody>
      </p:sp>
    </p:spTree>
    <p:extLst>
      <p:ext uri="{BB962C8B-B14F-4D97-AF65-F5344CB8AC3E}">
        <p14:creationId xmlns:p14="http://schemas.microsoft.com/office/powerpoint/2010/main" val="498400426"/>
      </p:ext>
    </p:extLst>
  </p:cSld>
  <p:clrMapOvr>
    <a:masterClrMapping/>
  </p:clrMapOvr>
  <p:extLst mod="1">
    <p:ext uri="{DCECCB84-F9BA-43D5-87BE-67443E8EF086}">
      <p15:sldGuideLst xmlns:p15="http://schemas.microsoft.com/office/powerpoint/2012/main">
        <p15:guide id="1" pos="3922" userDrawn="1">
          <p15:clr>
            <a:srgbClr val="A4A3A4"/>
          </p15:clr>
        </p15:guide>
        <p15:guide id="2" pos="3755" userDrawn="1">
          <p15:clr>
            <a:srgbClr val="A4A3A4"/>
          </p15:clr>
        </p15:guide>
        <p15:guide id="3" orient="horz" pos="2039" userDrawn="1">
          <p15:clr>
            <a:srgbClr val="A4A3A4"/>
          </p15:clr>
        </p15:guide>
        <p15:guide id="4" orient="horz" pos="1872" userDrawn="1">
          <p15:clr>
            <a:srgbClr val="A4A3A4"/>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pictures II">
    <p:spTree>
      <p:nvGrpSpPr>
        <p:cNvPr id="1" name=""/>
        <p:cNvGrpSpPr/>
        <p:nvPr/>
      </p:nvGrpSpPr>
      <p:grpSpPr>
        <a:xfrm>
          <a:off x="0" y="0"/>
          <a:ext cx="0" cy="0"/>
          <a:chOff x="0" y="0"/>
          <a:chExt cx="0" cy="0"/>
        </a:xfrm>
      </p:grpSpPr>
      <p:sp>
        <p:nvSpPr>
          <p:cNvPr id="5" name="Picture Placeholder 1"/>
          <p:cNvSpPr>
            <a:spLocks noGrp="1"/>
          </p:cNvSpPr>
          <p:nvPr>
            <p:ph type="pic" sz="quarter" idx="12" hasCustomPrompt="1"/>
          </p:nvPr>
        </p:nvSpPr>
        <p:spPr>
          <a:xfrm>
            <a:off x="316883" y="316800"/>
            <a:ext cx="5646270" cy="5583600"/>
          </a:xfrm>
          <a:solidFill>
            <a:schemeClr val="bg1"/>
          </a:solidFill>
        </p:spPr>
        <p:txBody>
          <a:bodyPr/>
          <a:lstStyle>
            <a:lvl1pPr marL="0" indent="0">
              <a:buFontTx/>
              <a:buNone/>
              <a:defRPr b="0"/>
            </a:lvl1pPr>
          </a:lstStyle>
          <a:p>
            <a:r>
              <a:rPr lang="en-GB" dirty="0"/>
              <a:t>Click here and add image via Templafy Image Library</a:t>
            </a:r>
            <a:endParaRPr lang="en-GB"/>
          </a:p>
        </p:txBody>
      </p:sp>
      <p:sp>
        <p:nvSpPr>
          <p:cNvPr id="4" name="Picture Placeholder 2"/>
          <p:cNvSpPr>
            <a:spLocks noGrp="1"/>
          </p:cNvSpPr>
          <p:nvPr>
            <p:ph type="pic" sz="quarter" idx="11" hasCustomPrompt="1"/>
          </p:nvPr>
        </p:nvSpPr>
        <p:spPr>
          <a:xfrm>
            <a:off x="6233223" y="316800"/>
            <a:ext cx="5646270" cy="2653200"/>
          </a:xfrm>
        </p:spPr>
        <p:txBody>
          <a:bodyPr/>
          <a:lstStyle>
            <a:lvl1pPr marL="0" indent="0">
              <a:buFontTx/>
              <a:buNone/>
              <a:defRPr b="0"/>
            </a:lvl1pPr>
          </a:lstStyle>
          <a:p>
            <a:r>
              <a:rPr lang="en-GB" dirty="0"/>
              <a:t>Click here and add image via Templafy Image Library</a:t>
            </a:r>
            <a:endParaRPr lang="en-GB"/>
          </a:p>
        </p:txBody>
      </p:sp>
      <p:sp>
        <p:nvSpPr>
          <p:cNvPr id="7" name="Picture Placeholder 3"/>
          <p:cNvSpPr>
            <a:spLocks noGrp="1"/>
          </p:cNvSpPr>
          <p:nvPr>
            <p:ph type="pic" sz="quarter" idx="13" hasCustomPrompt="1"/>
          </p:nvPr>
        </p:nvSpPr>
        <p:spPr>
          <a:xfrm>
            <a:off x="6233223" y="3237372"/>
            <a:ext cx="5646270" cy="2653200"/>
          </a:xfrm>
        </p:spPr>
        <p:txBody>
          <a:bodyPr/>
          <a:lstStyle>
            <a:lvl1pPr marL="0" indent="0">
              <a:buFontTx/>
              <a:buNone/>
              <a:defRPr b="0"/>
            </a:lvl1pPr>
          </a:lstStyle>
          <a:p>
            <a:r>
              <a:rPr lang="en-GB" dirty="0"/>
              <a:t>Click here and add image via Templafy Image Library</a:t>
            </a:r>
            <a:endParaRPr lang="en-GB"/>
          </a:p>
        </p:txBody>
      </p:sp>
      <p:sp>
        <p:nvSpPr>
          <p:cNvPr id="3" name="Slide Number Placeholder 2" hidden="1"/>
          <p:cNvSpPr>
            <a:spLocks noGrp="1"/>
          </p:cNvSpPr>
          <p:nvPr>
            <p:ph type="sldNum" sz="quarter" idx="10"/>
          </p:nvPr>
        </p:nvSpPr>
        <p:spPr>
          <a:xfrm>
            <a:off x="0" y="6984000"/>
            <a:ext cx="0" cy="799734"/>
          </a:xfrm>
        </p:spPr>
        <p:txBody>
          <a:bodyPr/>
          <a:lstStyle>
            <a:lvl1pPr>
              <a:defRPr>
                <a:solidFill>
                  <a:schemeClr val="tx1"/>
                </a:solidFill>
              </a:defRPr>
            </a:lvl1pPr>
          </a:lstStyle>
          <a:p>
            <a:pPr>
              <a:defRPr/>
            </a:pPr>
            <a:fld id="{E90C1E0A-682D-40DC-B1EA-26C007FDC330}" type="slidenum">
              <a:rPr lang="en-GB" smtClean="0">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2901398027"/>
      </p:ext>
    </p:extLst>
  </p:cSld>
  <p:clrMapOvr>
    <a:masterClrMapping/>
  </p:clrMapOvr>
  <p:extLst mod="1">
    <p:ext uri="{DCECCB84-F9BA-43D5-87BE-67443E8EF086}">
      <p15:sldGuideLst xmlns:p15="http://schemas.microsoft.com/office/powerpoint/2012/main">
        <p15:guide id="1" pos="3922" userDrawn="1">
          <p15:clr>
            <a:srgbClr val="A4A3A4"/>
          </p15:clr>
        </p15:guide>
        <p15:guide id="2" pos="3755" userDrawn="1">
          <p15:clr>
            <a:srgbClr val="A4A3A4"/>
          </p15:clr>
        </p15:guide>
        <p15:guide id="3" orient="horz" pos="2039" userDrawn="1">
          <p15:clr>
            <a:srgbClr val="A4A3A4"/>
          </p15:clr>
        </p15:guide>
        <p15:guide id="4" orient="horz" pos="1872" userDrawn="1">
          <p15:clr>
            <a:srgbClr val="A4A3A4"/>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ull slide picture">
    <p:spTree>
      <p:nvGrpSpPr>
        <p:cNvPr id="1" name=""/>
        <p:cNvGrpSpPr/>
        <p:nvPr/>
      </p:nvGrpSpPr>
      <p:grpSpPr>
        <a:xfrm>
          <a:off x="0" y="0"/>
          <a:ext cx="0" cy="0"/>
          <a:chOff x="0" y="0"/>
          <a:chExt cx="0" cy="0"/>
        </a:xfrm>
      </p:grpSpPr>
      <p:sp>
        <p:nvSpPr>
          <p:cNvPr id="4" name="Picture Placeholder 4"/>
          <p:cNvSpPr>
            <a:spLocks noGrp="1"/>
          </p:cNvSpPr>
          <p:nvPr>
            <p:ph type="pic" sz="quarter" idx="11" hasCustomPrompt="1"/>
          </p:nvPr>
        </p:nvSpPr>
        <p:spPr>
          <a:xfrm>
            <a:off x="315996" y="315913"/>
            <a:ext cx="11560010" cy="6220354"/>
          </a:xfrm>
        </p:spPr>
        <p:txBody>
          <a:bodyPr/>
          <a:lstStyle>
            <a:lvl1pPr marL="0" indent="0">
              <a:buFontTx/>
              <a:buNone/>
              <a:defRPr b="0"/>
            </a:lvl1pPr>
          </a:lstStyle>
          <a:p>
            <a:r>
              <a:rPr lang="en-GB" dirty="0"/>
              <a:t>Click here and add image via Templafy Image Library</a:t>
            </a:r>
            <a:endParaRPr lang="en-GB"/>
          </a:p>
        </p:txBody>
      </p:sp>
      <p:sp>
        <p:nvSpPr>
          <p:cNvPr id="3" name="Slide Number Placeholder 2" hidden="1"/>
          <p:cNvSpPr>
            <a:spLocks noGrp="1"/>
          </p:cNvSpPr>
          <p:nvPr>
            <p:ph type="sldNum" sz="quarter" idx="10"/>
          </p:nvPr>
        </p:nvSpPr>
        <p:spPr>
          <a:xfrm>
            <a:off x="0" y="6984000"/>
            <a:ext cx="0" cy="799734"/>
          </a:xfrm>
        </p:spPr>
        <p:txBody>
          <a:bodyPr/>
          <a:lstStyle>
            <a:lvl1pPr>
              <a:defRPr>
                <a:solidFill>
                  <a:schemeClr val="tx1"/>
                </a:solidFill>
              </a:defRPr>
            </a:lvl1pPr>
          </a:lstStyle>
          <a:p>
            <a:pPr>
              <a:defRPr/>
            </a:pPr>
            <a:fld id="{E90C1E0A-682D-40DC-B1EA-26C007FDC330}" type="slidenum">
              <a:rPr lang="en-GB" smtClean="0">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23133321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9" name="Hvid baggrund"/>
          <p:cNvSpPr/>
          <p:nvPr userDrawn="1"/>
        </p:nvSpPr>
        <p:spPr bwMode="auto">
          <a:xfrm>
            <a:off x="2" y="3"/>
            <a:ext cx="12192000" cy="5897563"/>
          </a:xfrm>
          <a:prstGeom prst="rect">
            <a:avLst/>
          </a:prstGeom>
          <a:solidFill>
            <a:schemeClr val="bg1"/>
          </a:solidFill>
          <a:ln w="1778"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fontAlgn="base">
              <a:lnSpc>
                <a:spcPct val="95000"/>
              </a:lnSpc>
              <a:spcBef>
                <a:spcPct val="0"/>
              </a:spcBef>
              <a:spcAft>
                <a:spcPct val="0"/>
              </a:spcAft>
              <a:buFont typeface="AU Passata" pitchFamily="34" charset="0"/>
              <a:buNone/>
            </a:pPr>
            <a:endParaRPr lang="en-GB" sz="1600" dirty="0" err="1">
              <a:solidFill>
                <a:srgbClr val="FFFFFF"/>
              </a:solidFill>
            </a:endParaRPr>
          </a:p>
        </p:txBody>
      </p:sp>
      <p:sp>
        <p:nvSpPr>
          <p:cNvPr id="7" name="Text Placeholder 61"/>
          <p:cNvSpPr>
            <a:spLocks noGrp="1"/>
          </p:cNvSpPr>
          <p:nvPr>
            <p:ph type="body" sz="quarter" idx="11"/>
          </p:nvPr>
        </p:nvSpPr>
        <p:spPr>
          <a:xfrm>
            <a:off x="1846422" y="1412776"/>
            <a:ext cx="8499157" cy="3744416"/>
          </a:xfrm>
        </p:spPr>
        <p:txBody>
          <a:bodyPr/>
          <a:lstStyle>
            <a:lvl1pPr marL="457200" indent="-457200" algn="ctr">
              <a:lnSpc>
                <a:spcPct val="107000"/>
              </a:lnSpc>
              <a:buFont typeface="Arial" panose="020B0604020202020204" pitchFamily="34" charset="0"/>
              <a:buChar char="​"/>
              <a:defRPr sz="2800">
                <a:latin typeface="Georgia" panose="02040502050405020303" pitchFamily="18" charset="0"/>
              </a:defRPr>
            </a:lvl1pPr>
            <a:lvl2pPr marL="216000" indent="-216000" algn="ctr">
              <a:lnSpc>
                <a:spcPct val="99000"/>
              </a:lnSpc>
              <a:buFont typeface="Arial" panose="020B0604020202020204" pitchFamily="34" charset="0"/>
              <a:buChar char="-"/>
              <a:defRPr sz="2000" cap="all" baseline="0">
                <a:latin typeface="Georgia" panose="02040502050405020303" pitchFamily="18" charset="0"/>
              </a:defRPr>
            </a:lvl2pPr>
          </a:lstStyle>
          <a:p>
            <a:pPr lvl="0"/>
            <a:r>
              <a:rPr lang="en-GB" dirty="0"/>
              <a:t>Click to edit Master text styles</a:t>
            </a:r>
            <a:endParaRPr lang="en-GB"/>
          </a:p>
          <a:p>
            <a:pPr lvl="1"/>
            <a:r>
              <a:rPr lang="en-GB" dirty="0"/>
              <a:t>Second level</a:t>
            </a:r>
            <a:endParaRPr lang="en-GB"/>
          </a:p>
        </p:txBody>
      </p:sp>
      <p:sp>
        <p:nvSpPr>
          <p:cNvPr id="5" name="Text Placeholder grafik"/>
          <p:cNvSpPr>
            <a:spLocks noGrp="1"/>
          </p:cNvSpPr>
          <p:nvPr>
            <p:ph type="body" sz="quarter" idx="12"/>
          </p:nvPr>
        </p:nvSpPr>
        <p:spPr>
          <a:xfrm>
            <a:off x="978141" y="1484784"/>
            <a:ext cx="324084" cy="586800"/>
          </a:xfrm>
          <a:blipFill>
            <a:blip r:embed="rId2"/>
            <a:stretch>
              <a:fillRect/>
            </a:stretch>
          </a:blipFill>
        </p:spPr>
        <p:txBody>
          <a:bodyPr/>
          <a:lstStyle>
            <a:lvl1pPr>
              <a:defRPr sz="100">
                <a:noFill/>
              </a:defRPr>
            </a:lvl1pPr>
          </a:lstStyle>
          <a:p>
            <a:pPr lvl="0"/>
            <a:endParaRPr lang="en-GB" dirty="0"/>
          </a:p>
        </p:txBody>
      </p:sp>
      <p:sp>
        <p:nvSpPr>
          <p:cNvPr id="3" name="Slide Number Placeholder 2" hidden="1"/>
          <p:cNvSpPr>
            <a:spLocks noGrp="1"/>
          </p:cNvSpPr>
          <p:nvPr>
            <p:ph type="sldNum" sz="quarter" idx="10"/>
          </p:nvPr>
        </p:nvSpPr>
        <p:spPr>
          <a:xfrm>
            <a:off x="0" y="6984000"/>
            <a:ext cx="0" cy="799734"/>
          </a:xfrm>
        </p:spPr>
        <p:txBody>
          <a:bodyPr/>
          <a:lstStyle/>
          <a:p>
            <a:pPr>
              <a:defRPr/>
            </a:pPr>
            <a:fld id="{E90C1E0A-682D-40DC-B1EA-26C007FDC330}" type="slidenum">
              <a:rPr lang="en-GB" smtClean="0"/>
              <a:pPr>
                <a:defRPr/>
              </a:pPr>
              <a:t>‹#›</a:t>
            </a:fld>
            <a:endParaRPr lang="en-GB" dirty="0"/>
          </a:p>
        </p:txBody>
      </p:sp>
    </p:spTree>
    <p:extLst>
      <p:ext uri="{BB962C8B-B14F-4D97-AF65-F5344CB8AC3E}">
        <p14:creationId xmlns:p14="http://schemas.microsoft.com/office/powerpoint/2010/main" val="6282180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and Quote slide">
    <p:spTree>
      <p:nvGrpSpPr>
        <p:cNvPr id="1" name=""/>
        <p:cNvGrpSpPr/>
        <p:nvPr/>
      </p:nvGrpSpPr>
      <p:grpSpPr>
        <a:xfrm>
          <a:off x="0" y="0"/>
          <a:ext cx="0" cy="0"/>
          <a:chOff x="0" y="0"/>
          <a:chExt cx="0" cy="0"/>
        </a:xfrm>
      </p:grpSpPr>
      <p:sp>
        <p:nvSpPr>
          <p:cNvPr id="8" name="Hvid baggrund"/>
          <p:cNvSpPr/>
          <p:nvPr userDrawn="1"/>
        </p:nvSpPr>
        <p:spPr bwMode="auto">
          <a:xfrm>
            <a:off x="2" y="3"/>
            <a:ext cx="12192000" cy="5897563"/>
          </a:xfrm>
          <a:prstGeom prst="rect">
            <a:avLst/>
          </a:prstGeom>
          <a:solidFill>
            <a:schemeClr val="bg1"/>
          </a:solidFill>
          <a:ln w="1778"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fontAlgn="base">
              <a:lnSpc>
                <a:spcPct val="95000"/>
              </a:lnSpc>
              <a:spcBef>
                <a:spcPct val="0"/>
              </a:spcBef>
              <a:spcAft>
                <a:spcPct val="0"/>
              </a:spcAft>
              <a:buFont typeface="AU Passata" pitchFamily="34" charset="0"/>
              <a:buNone/>
            </a:pPr>
            <a:endParaRPr lang="en-GB" sz="1600" dirty="0" err="1">
              <a:solidFill>
                <a:srgbClr val="FFFFFF"/>
              </a:solidFill>
            </a:endParaRPr>
          </a:p>
        </p:txBody>
      </p:sp>
      <p:sp>
        <p:nvSpPr>
          <p:cNvPr id="5" name="Title 1"/>
          <p:cNvSpPr>
            <a:spLocks noGrp="1"/>
          </p:cNvSpPr>
          <p:nvPr>
            <p:ph type="title"/>
          </p:nvPr>
        </p:nvSpPr>
        <p:spPr>
          <a:xfrm>
            <a:off x="315995" y="230400"/>
            <a:ext cx="11566212" cy="752400"/>
          </a:xfrm>
        </p:spPr>
        <p:txBody>
          <a:bodyPr anchor="t" anchorCtr="0"/>
          <a:lstStyle/>
          <a:p>
            <a:r>
              <a:rPr lang="en-GB" dirty="0"/>
              <a:t>Click to edit Master title style</a:t>
            </a:r>
            <a:endParaRPr lang="en-GB"/>
          </a:p>
        </p:txBody>
      </p:sp>
      <p:sp>
        <p:nvSpPr>
          <p:cNvPr id="7" name="Text Placeholder 2"/>
          <p:cNvSpPr>
            <a:spLocks noGrp="1"/>
          </p:cNvSpPr>
          <p:nvPr>
            <p:ph type="body" sz="quarter" idx="11"/>
          </p:nvPr>
        </p:nvSpPr>
        <p:spPr>
          <a:xfrm>
            <a:off x="2998849" y="1853461"/>
            <a:ext cx="6266328" cy="2725288"/>
          </a:xfrm>
        </p:spPr>
        <p:txBody>
          <a:bodyPr/>
          <a:lstStyle>
            <a:lvl1pPr marL="0" indent="0" algn="ctr">
              <a:lnSpc>
                <a:spcPct val="107000"/>
              </a:lnSpc>
              <a:buFont typeface="Arial" panose="020B0604020202020204" pitchFamily="34" charset="0"/>
              <a:buChar char="​"/>
              <a:defRPr sz="2800">
                <a:latin typeface="Georgia" panose="02040502050405020303" pitchFamily="18" charset="0"/>
              </a:defRPr>
            </a:lvl1pPr>
            <a:lvl2pPr marL="216000" indent="-216000" algn="ctr">
              <a:lnSpc>
                <a:spcPct val="99000"/>
              </a:lnSpc>
              <a:buFont typeface="Arial" panose="020B0604020202020204" pitchFamily="34" charset="0"/>
              <a:buChar char="-"/>
              <a:defRPr sz="2000" cap="all" baseline="0">
                <a:latin typeface="Georgia" panose="02040502050405020303" pitchFamily="18" charset="0"/>
              </a:defRPr>
            </a:lvl2pPr>
          </a:lstStyle>
          <a:p>
            <a:pPr lvl="0"/>
            <a:r>
              <a:rPr lang="en-GB" dirty="0"/>
              <a:t>Click to edit Master text styles</a:t>
            </a:r>
            <a:endParaRPr lang="en-GB"/>
          </a:p>
          <a:p>
            <a:pPr lvl="1"/>
            <a:r>
              <a:rPr lang="en-GB" dirty="0"/>
              <a:t>Second level</a:t>
            </a:r>
            <a:endParaRPr lang="en-GB"/>
          </a:p>
        </p:txBody>
      </p:sp>
      <p:sp>
        <p:nvSpPr>
          <p:cNvPr id="9" name="Text Placeholder grafik"/>
          <p:cNvSpPr>
            <a:spLocks noGrp="1"/>
          </p:cNvSpPr>
          <p:nvPr>
            <p:ph type="body" sz="quarter" idx="12"/>
          </p:nvPr>
        </p:nvSpPr>
        <p:spPr>
          <a:xfrm>
            <a:off x="2494662" y="1897782"/>
            <a:ext cx="324084" cy="586800"/>
          </a:xfrm>
          <a:blipFill>
            <a:blip r:embed="rId2"/>
            <a:stretch>
              <a:fillRect/>
            </a:stretch>
          </a:blipFill>
        </p:spPr>
        <p:txBody>
          <a:bodyPr/>
          <a:lstStyle>
            <a:lvl1pPr>
              <a:defRPr sz="100">
                <a:noFill/>
              </a:defRPr>
            </a:lvl1pPr>
          </a:lstStyle>
          <a:p>
            <a:pPr lvl="0"/>
            <a:endParaRPr lang="en-GB" dirty="0"/>
          </a:p>
        </p:txBody>
      </p:sp>
      <p:sp>
        <p:nvSpPr>
          <p:cNvPr id="3" name="Slide Number Placeholder 2" hidden="1"/>
          <p:cNvSpPr>
            <a:spLocks noGrp="1"/>
          </p:cNvSpPr>
          <p:nvPr>
            <p:ph type="sldNum" sz="quarter" idx="10"/>
          </p:nvPr>
        </p:nvSpPr>
        <p:spPr>
          <a:xfrm>
            <a:off x="0" y="6984000"/>
            <a:ext cx="0" cy="799734"/>
          </a:xfrm>
        </p:spPr>
        <p:txBody>
          <a:bodyPr/>
          <a:lstStyle/>
          <a:p>
            <a:pPr>
              <a:defRPr/>
            </a:pPr>
            <a:fld id="{E90C1E0A-682D-40DC-B1EA-26C007FDC330}" type="slidenum">
              <a:rPr lang="en-GB" smtClean="0"/>
              <a:pPr>
                <a:defRPr/>
              </a:pPr>
              <a:t>‹#›</a:t>
            </a:fld>
            <a:endParaRPr lang="en-GB" dirty="0"/>
          </a:p>
        </p:txBody>
      </p:sp>
    </p:spTree>
    <p:extLst>
      <p:ext uri="{BB962C8B-B14F-4D97-AF65-F5344CB8AC3E}">
        <p14:creationId xmlns:p14="http://schemas.microsoft.com/office/powerpoint/2010/main" val="26079886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Full slide content">
    <p:spTree>
      <p:nvGrpSpPr>
        <p:cNvPr id="1" name=""/>
        <p:cNvGrpSpPr/>
        <p:nvPr/>
      </p:nvGrpSpPr>
      <p:grpSpPr>
        <a:xfrm>
          <a:off x="0" y="0"/>
          <a:ext cx="0" cy="0"/>
          <a:chOff x="0" y="0"/>
          <a:chExt cx="0" cy="0"/>
        </a:xfrm>
      </p:grpSpPr>
      <p:sp>
        <p:nvSpPr>
          <p:cNvPr id="5" name="Content Placeholder 1"/>
          <p:cNvSpPr>
            <a:spLocks noGrp="1"/>
          </p:cNvSpPr>
          <p:nvPr>
            <p:ph sz="quarter" idx="12"/>
          </p:nvPr>
        </p:nvSpPr>
        <p:spPr>
          <a:xfrm>
            <a:off x="328698" y="328612"/>
            <a:ext cx="11553659" cy="6213475"/>
          </a:xfrm>
        </p:spPr>
        <p:txBody>
          <a:body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3" name="Slide Number Placeholder 2" hidden="1"/>
          <p:cNvSpPr>
            <a:spLocks noGrp="1"/>
          </p:cNvSpPr>
          <p:nvPr>
            <p:ph type="sldNum" sz="quarter" idx="10"/>
          </p:nvPr>
        </p:nvSpPr>
        <p:spPr>
          <a:xfrm>
            <a:off x="0" y="6984000"/>
            <a:ext cx="0" cy="799734"/>
          </a:xfrm>
        </p:spPr>
        <p:txBody>
          <a:bodyPr/>
          <a:lstStyle>
            <a:lvl1pPr>
              <a:defRPr>
                <a:solidFill>
                  <a:schemeClr val="tx1"/>
                </a:solidFill>
              </a:defRPr>
            </a:lvl1pPr>
          </a:lstStyle>
          <a:p>
            <a:pPr>
              <a:defRPr/>
            </a:pPr>
            <a:fld id="{E90C1E0A-682D-40DC-B1EA-26C007FDC330}" type="slidenum">
              <a:rPr lang="en-GB" smtClean="0">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31116798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GB"/>
          </a:p>
        </p:txBody>
      </p:sp>
      <p:sp>
        <p:nvSpPr>
          <p:cNvPr id="6" name="TextBox 5"/>
          <p:cNvSpPr txBox="1"/>
          <p:nvPr userDrawn="1"/>
        </p:nvSpPr>
        <p:spPr>
          <a:xfrm>
            <a:off x="-2160916" y="1022479"/>
            <a:ext cx="2013173" cy="473425"/>
          </a:xfrm>
          <a:prstGeom prst="rect">
            <a:avLst/>
          </a:prstGeom>
          <a:noFill/>
        </p:spPr>
        <p:txBody>
          <a:bodyPr wrap="square" lIns="0" tIns="0" rIns="0" bIns="0" rtlCol="0">
            <a:noAutofit/>
          </a:bodyPr>
          <a:lstStyle/>
          <a:p>
            <a:pPr algn="r" fontAlgn="base">
              <a:spcBef>
                <a:spcPct val="0"/>
              </a:spcBef>
              <a:spcAft>
                <a:spcPct val="0"/>
              </a:spcAft>
              <a:buFont typeface="AU Passata" pitchFamily="34" charset="0"/>
              <a:buNone/>
            </a:pPr>
            <a:r>
              <a:rPr lang="en-GB" sz="1000" noProof="1">
                <a:solidFill>
                  <a:srgbClr val="000000">
                    <a:lumMod val="75000"/>
                    <a:lumOff val="25000"/>
                  </a:srgbClr>
                </a:solidFill>
              </a:rPr>
              <a:t>Ændr 2. linje i overskriften </a:t>
            </a:r>
            <a:br>
              <a:rPr lang="en-GB" sz="1000" noProof="1">
                <a:solidFill>
                  <a:srgbClr val="000000">
                    <a:lumMod val="75000"/>
                    <a:lumOff val="25000"/>
                  </a:srgbClr>
                </a:solidFill>
              </a:rPr>
            </a:br>
            <a:r>
              <a:rPr lang="en-GB" sz="1000" noProof="1">
                <a:solidFill>
                  <a:srgbClr val="000000">
                    <a:lumMod val="75000"/>
                    <a:lumOff val="25000"/>
                  </a:srgbClr>
                </a:solidFill>
              </a:rPr>
              <a:t>til AU Passata Light</a:t>
            </a:r>
            <a:endParaRPr lang="en-GB" sz="4799" dirty="0">
              <a:solidFill>
                <a:srgbClr val="000000"/>
              </a:solidFill>
            </a:endParaRPr>
          </a:p>
        </p:txBody>
      </p:sp>
      <p:sp>
        <p:nvSpPr>
          <p:cNvPr id="3" name="Rectangle 6" hidden="1"/>
          <p:cNvSpPr>
            <a:spLocks noGrp="1" noChangeArrowheads="1"/>
          </p:cNvSpPr>
          <p:nvPr>
            <p:ph type="sldNum" sz="quarter" idx="10"/>
          </p:nvPr>
        </p:nvSpPr>
        <p:spPr>
          <a:xfrm>
            <a:off x="0" y="6984003"/>
            <a:ext cx="0" cy="1107511"/>
          </a:xfrm>
          <a:ln/>
        </p:spPr>
        <p:txBody>
          <a:bodyPr/>
          <a:lstStyle>
            <a:lvl1pPr>
              <a:defRPr/>
            </a:lvl1pPr>
          </a:lstStyle>
          <a:p>
            <a:pPr>
              <a:defRPr/>
            </a:pPr>
            <a:fld id="{D5695B1C-8CD2-48D1-BA13-0A242C5433EA}" type="slidenum">
              <a:rPr lang="en-GB" smtClean="0"/>
              <a:pPr>
                <a:defRPr/>
              </a:pPr>
              <a:t>‹#›</a:t>
            </a:fld>
            <a:r>
              <a:rPr lang="en-GB" dirty="0"/>
              <a:t>0</a:t>
            </a:r>
            <a:endParaRPr lang="en-GB"/>
          </a:p>
          <a:p>
            <a:pPr>
              <a:defRPr/>
            </a:pPr>
            <a:endParaRPr lang="en-GB" dirty="0"/>
          </a:p>
        </p:txBody>
      </p:sp>
    </p:spTree>
    <p:extLst>
      <p:ext uri="{BB962C8B-B14F-4D97-AF65-F5344CB8AC3E}">
        <p14:creationId xmlns:p14="http://schemas.microsoft.com/office/powerpoint/2010/main" val="15532407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3" name="Rectangle 2"/>
          <p:cNvSpPr/>
          <p:nvPr userDrawn="1"/>
        </p:nvSpPr>
        <p:spPr bwMode="auto">
          <a:xfrm>
            <a:off x="766019" y="1340768"/>
            <a:ext cx="1224455" cy="504056"/>
          </a:xfrm>
          <a:prstGeom prst="rect">
            <a:avLst/>
          </a:prstGeom>
          <a:solidFill>
            <a:schemeClr val="bg1"/>
          </a:solidFill>
          <a:ln w="1778"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fontAlgn="base">
              <a:lnSpc>
                <a:spcPct val="95000"/>
              </a:lnSpc>
              <a:spcBef>
                <a:spcPct val="0"/>
              </a:spcBef>
              <a:spcAft>
                <a:spcPct val="0"/>
              </a:spcAft>
              <a:buFont typeface="AU Passata" pitchFamily="34" charset="0"/>
              <a:buNone/>
            </a:pPr>
            <a:endParaRPr lang="en-GB" sz="1600" dirty="0" err="1">
              <a:solidFill>
                <a:srgbClr val="FFFFFF"/>
              </a:solidFill>
            </a:endParaRPr>
          </a:p>
        </p:txBody>
      </p:sp>
    </p:spTree>
    <p:extLst>
      <p:ext uri="{BB962C8B-B14F-4D97-AF65-F5344CB8AC3E}">
        <p14:creationId xmlns:p14="http://schemas.microsoft.com/office/powerpoint/2010/main" val="13465805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chemeClr val="bg1"/>
        </a:solidFill>
        <a:effectLst/>
      </p:bgPr>
    </p:bg>
    <p:spTree>
      <p:nvGrpSpPr>
        <p:cNvPr id="1" name=""/>
        <p:cNvGrpSpPr/>
        <p:nvPr/>
      </p:nvGrpSpPr>
      <p:grpSpPr>
        <a:xfrm>
          <a:off x="0" y="0"/>
          <a:ext cx="0" cy="0"/>
          <a:chOff x="0" y="0"/>
          <a:chExt cx="0" cy="0"/>
        </a:xfrm>
      </p:grpSpPr>
      <p:sp>
        <p:nvSpPr>
          <p:cNvPr id="8" name="Farvet baggrund"/>
          <p:cNvSpPr/>
          <p:nvPr userDrawn="1"/>
        </p:nvSpPr>
        <p:spPr>
          <a:xfrm>
            <a:off x="2" y="0"/>
            <a:ext cx="1219200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lnSpc>
                <a:spcPts val="4799"/>
              </a:lnSpc>
              <a:spcBef>
                <a:spcPct val="0"/>
              </a:spcBef>
              <a:spcAft>
                <a:spcPct val="0"/>
              </a:spcAft>
              <a:buFont typeface="AU Passata" pitchFamily="34" charset="0"/>
              <a:buNone/>
            </a:pPr>
            <a:endParaRPr lang="en-GB" sz="4799" dirty="0">
              <a:solidFill>
                <a:srgbClr val="FFFFFF"/>
              </a:solidFill>
            </a:endParaRPr>
          </a:p>
        </p:txBody>
      </p:sp>
      <p:pic>
        <p:nvPicPr>
          <p:cNvPr id="4" name="Logo BS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96879" y="2229266"/>
            <a:ext cx="2398246" cy="2399468"/>
          </a:xfrm>
          <a:prstGeom prst="rect">
            <a:avLst/>
          </a:prstGeom>
        </p:spPr>
      </p:pic>
    </p:spTree>
    <p:extLst>
      <p:ext uri="{BB962C8B-B14F-4D97-AF65-F5344CB8AC3E}">
        <p14:creationId xmlns:p14="http://schemas.microsoft.com/office/powerpoint/2010/main" val="9296212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End slide BSS">
    <p:bg>
      <p:bgPr>
        <a:solidFill>
          <a:schemeClr val="bg1"/>
        </a:solidFill>
        <a:effectLst/>
      </p:bgPr>
    </p:bg>
    <p:spTree>
      <p:nvGrpSpPr>
        <p:cNvPr id="1" name=""/>
        <p:cNvGrpSpPr/>
        <p:nvPr/>
      </p:nvGrpSpPr>
      <p:grpSpPr>
        <a:xfrm>
          <a:off x="0" y="0"/>
          <a:ext cx="0" cy="0"/>
          <a:chOff x="0" y="0"/>
          <a:chExt cx="0" cy="0"/>
        </a:xfrm>
      </p:grpSpPr>
      <p:sp>
        <p:nvSpPr>
          <p:cNvPr id="8" name="Farvet baggrund"/>
          <p:cNvSpPr/>
          <p:nvPr userDrawn="1"/>
        </p:nvSpPr>
        <p:spPr>
          <a:xfrm>
            <a:off x="2" y="0"/>
            <a:ext cx="1219200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lnSpc>
                <a:spcPts val="4799"/>
              </a:lnSpc>
              <a:spcBef>
                <a:spcPct val="0"/>
              </a:spcBef>
              <a:spcAft>
                <a:spcPct val="0"/>
              </a:spcAft>
              <a:buFont typeface="AU Passata" pitchFamily="34" charset="0"/>
              <a:buNone/>
            </a:pPr>
            <a:endParaRPr lang="en-GB" sz="4799" dirty="0">
              <a:solidFill>
                <a:srgbClr val="FFFFFF"/>
              </a:solidFill>
            </a:endParaRPr>
          </a:p>
        </p:txBody>
      </p:sp>
      <p:pic>
        <p:nvPicPr>
          <p:cNvPr id="7" name="Logo BS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20658" y="2520003"/>
            <a:ext cx="1650805" cy="1650375"/>
          </a:xfrm>
          <a:prstGeom prst="rect">
            <a:avLst/>
          </a:prstGeom>
        </p:spPr>
      </p:pic>
      <p:sp>
        <p:nvSpPr>
          <p:cNvPr id="6" name="OFF_logo2Computed"/>
          <p:cNvSpPr txBox="1">
            <a:spLocks noChangeArrowheads="1"/>
          </p:cNvSpPr>
          <p:nvPr userDrawn="1"/>
        </p:nvSpPr>
        <p:spPr bwMode="auto">
          <a:xfrm>
            <a:off x="4393144" y="2520003"/>
            <a:ext cx="7482862" cy="1612937"/>
          </a:xfrm>
          <a:prstGeom prst="rect">
            <a:avLst/>
          </a:prstGeom>
          <a:noFill/>
          <a:ln w="1778" algn="ctr">
            <a:noFill/>
            <a:miter lim="800000"/>
            <a:headEnd/>
            <a:tailEnd/>
          </a:ln>
          <a:effectLst/>
        </p:spPr>
        <p:txBody>
          <a:bodyPr wrap="square" lIns="0" tIns="493200" rIns="0" bIns="0">
            <a:spAutoFit/>
          </a:bodyPr>
          <a:lstStyle/>
          <a:p>
            <a:pPr fontAlgn="base">
              <a:lnSpc>
                <a:spcPct val="105000"/>
              </a:lnSpc>
              <a:spcBef>
                <a:spcPct val="0"/>
              </a:spcBef>
              <a:spcAft>
                <a:spcPct val="0"/>
              </a:spcAft>
              <a:buFont typeface="AU Passata" pitchFamily="34" charset="0"/>
              <a:buNone/>
              <a:defRPr/>
            </a:pPr>
            <a:r>
              <a:rPr lang="en-GB" sz="2300" cap="all" spc="200" dirty="0">
                <a:solidFill>
                  <a:srgbClr val="FFFFFF"/>
                </a:solidFill>
              </a:rPr>
              <a:t>
Aarhus University</a:t>
            </a:r>
          </a:p>
        </p:txBody>
      </p:sp>
      <p:sp>
        <p:nvSpPr>
          <p:cNvPr id="10" name="OFF_logo1Computed"/>
          <p:cNvSpPr txBox="1">
            <a:spLocks noChangeArrowheads="1"/>
          </p:cNvSpPr>
          <p:nvPr userDrawn="1"/>
        </p:nvSpPr>
        <p:spPr bwMode="auto">
          <a:xfrm>
            <a:off x="4393144" y="2520000"/>
            <a:ext cx="7482862" cy="1238516"/>
          </a:xfrm>
          <a:prstGeom prst="rect">
            <a:avLst/>
          </a:prstGeom>
          <a:noFill/>
          <a:ln w="1778" algn="ctr">
            <a:noFill/>
            <a:miter lim="800000"/>
            <a:headEnd/>
            <a:tailEnd/>
          </a:ln>
          <a:effectLst/>
        </p:spPr>
        <p:txBody>
          <a:bodyPr wrap="square" lIns="0" tIns="122400" rIns="0" bIns="0">
            <a:spAutoFit/>
          </a:bodyPr>
          <a:lstStyle/>
          <a:p>
            <a:pPr fontAlgn="base">
              <a:lnSpc>
                <a:spcPct val="105000"/>
              </a:lnSpc>
              <a:spcBef>
                <a:spcPct val="0"/>
              </a:spcBef>
              <a:spcAft>
                <a:spcPct val="0"/>
              </a:spcAft>
              <a:buFont typeface="AU Passata" pitchFamily="34" charset="0"/>
              <a:buNone/>
              <a:defRPr/>
            </a:pPr>
            <a:r>
              <a:rPr lang="en-GB" sz="2300" b="1" cap="all" spc="200" dirty="0">
                <a:solidFill>
                  <a:srgbClr val="FFFFFF"/>
                </a:solidFill>
              </a:rPr>
              <a:t>
Department of Management</a:t>
            </a:r>
          </a:p>
        </p:txBody>
      </p:sp>
    </p:spTree>
    <p:extLst>
      <p:ext uri="{BB962C8B-B14F-4D97-AF65-F5344CB8AC3E}">
        <p14:creationId xmlns:p14="http://schemas.microsoft.com/office/powerpoint/2010/main" val="11520917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ACA5F6-77AD-3B45-B2B6-14B832A4E121}" type="datetimeFigureOut">
              <a:rPr lang="en-US" smtClean="0"/>
              <a:t>12/12/2018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84F578-8359-7146-9413-47BFBA32035C}" type="slidenum">
              <a:rPr lang="en-US" smtClean="0"/>
              <a:t>‹#›</a:t>
            </a:fld>
            <a:endParaRPr lang="en-US"/>
          </a:p>
        </p:txBody>
      </p:sp>
    </p:spTree>
    <p:extLst>
      <p:ext uri="{BB962C8B-B14F-4D97-AF65-F5344CB8AC3E}">
        <p14:creationId xmlns:p14="http://schemas.microsoft.com/office/powerpoint/2010/main" val="5017812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eldias">
    <p:spTree>
      <p:nvGrpSpPr>
        <p:cNvPr id="1" name=""/>
        <p:cNvGrpSpPr/>
        <p:nvPr/>
      </p:nvGrpSpPr>
      <p:grpSpPr>
        <a:xfrm>
          <a:off x="0" y="0"/>
          <a:ext cx="0" cy="0"/>
          <a:chOff x="0" y="0"/>
          <a:chExt cx="0" cy="0"/>
        </a:xfrm>
      </p:grpSpPr>
      <p:pic>
        <p:nvPicPr>
          <p:cNvPr id="54" name="Farvet baggrund"/>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50536" y="-38714"/>
            <a:ext cx="12192000" cy="6858000"/>
          </a:xfrm>
          <a:prstGeom prst="rect">
            <a:avLst/>
          </a:prstGeom>
          <a:solidFill>
            <a:schemeClr val="tx2"/>
          </a:solidFill>
        </p:spPr>
      </p:pic>
      <p:sp>
        <p:nvSpPr>
          <p:cNvPr id="34819" name="Title 1"/>
          <p:cNvSpPr>
            <a:spLocks noGrp="1" noChangeArrowheads="1"/>
          </p:cNvSpPr>
          <p:nvPr>
            <p:ph type="ctrTitle"/>
          </p:nvPr>
        </p:nvSpPr>
        <p:spPr>
          <a:xfrm>
            <a:off x="986096" y="2482346"/>
            <a:ext cx="10222987" cy="1661993"/>
          </a:xfrm>
        </p:spPr>
        <p:txBody>
          <a:bodyPr wrap="square" anchor="ctr" anchorCtr="0">
            <a:spAutoFit/>
          </a:bodyPr>
          <a:lstStyle>
            <a:lvl1pPr>
              <a:lnSpc>
                <a:spcPct val="90000"/>
              </a:lnSpc>
              <a:defRPr sz="6000" baseline="0">
                <a:solidFill>
                  <a:schemeClr val="bg1"/>
                </a:solidFill>
                <a:latin typeface="AU Passata Light" panose="020B0303030902030804" pitchFamily="34" charset="0"/>
              </a:defRPr>
            </a:lvl1pPr>
          </a:lstStyle>
          <a:p>
            <a:r>
              <a:rPr lang="en-GB" dirty="0"/>
              <a:t>Click to edit Master title style</a:t>
            </a:r>
            <a:endParaRPr lang="en-GB"/>
          </a:p>
        </p:txBody>
      </p:sp>
      <p:sp>
        <p:nvSpPr>
          <p:cNvPr id="15" name="TextBox 14"/>
          <p:cNvSpPr txBox="1"/>
          <p:nvPr userDrawn="1"/>
        </p:nvSpPr>
        <p:spPr>
          <a:xfrm>
            <a:off x="-1974112" y="3082509"/>
            <a:ext cx="1826368" cy="307777"/>
          </a:xfrm>
          <a:prstGeom prst="rect">
            <a:avLst/>
          </a:prstGeom>
          <a:noFill/>
        </p:spPr>
        <p:txBody>
          <a:bodyPr wrap="square" lIns="0" tIns="0" rIns="0" bIns="0" rtlCol="0">
            <a:spAutoFit/>
          </a:bodyPr>
          <a:lstStyle/>
          <a:p>
            <a:pPr algn="r" fontAlgn="base">
              <a:spcBef>
                <a:spcPct val="0"/>
              </a:spcBef>
              <a:spcAft>
                <a:spcPct val="0"/>
              </a:spcAft>
              <a:buFont typeface="AU Passata" pitchFamily="34" charset="0"/>
              <a:buNone/>
            </a:pPr>
            <a:r>
              <a:rPr lang="en-GB" sz="1000" noProof="1">
                <a:solidFill>
                  <a:srgbClr val="000000">
                    <a:lumMod val="75000"/>
                    <a:lumOff val="25000"/>
                  </a:srgbClr>
                </a:solidFill>
              </a:rPr>
              <a:t>Ændr 2. linje eller ord til</a:t>
            </a:r>
            <a:endParaRPr lang="en-GB" sz="4799">
              <a:solidFill>
                <a:srgbClr val="000000"/>
              </a:solidFill>
            </a:endParaRPr>
          </a:p>
          <a:p>
            <a:pPr algn="r" fontAlgn="base">
              <a:spcBef>
                <a:spcPct val="0"/>
              </a:spcBef>
              <a:spcAft>
                <a:spcPct val="0"/>
              </a:spcAft>
              <a:buFont typeface="AU Passata" pitchFamily="34" charset="0"/>
              <a:buNone/>
            </a:pPr>
            <a:r>
              <a:rPr lang="en-GB" sz="1000" noProof="1">
                <a:solidFill>
                  <a:srgbClr val="000000">
                    <a:lumMod val="75000"/>
                    <a:lumOff val="25000"/>
                  </a:srgbClr>
                </a:solidFill>
              </a:rPr>
              <a:t>AU Passata Bold</a:t>
            </a:r>
            <a:endParaRPr lang="en-GB" sz="4799" dirty="0">
              <a:solidFill>
                <a:srgbClr val="000000"/>
              </a:solidFill>
            </a:endParaRPr>
          </a:p>
        </p:txBody>
      </p:sp>
      <p:sp>
        <p:nvSpPr>
          <p:cNvPr id="34" name="Date_DateCustomA"/>
          <p:cNvSpPr txBox="1">
            <a:spLocks noChangeArrowheads="1"/>
          </p:cNvSpPr>
          <p:nvPr userDrawn="1"/>
        </p:nvSpPr>
        <p:spPr bwMode="auto">
          <a:xfrm>
            <a:off x="3692294" y="5997600"/>
            <a:ext cx="2272432" cy="582176"/>
          </a:xfrm>
          <a:prstGeom prst="rect">
            <a:avLst/>
          </a:prstGeom>
          <a:noFill/>
          <a:ln w="1778" algn="ctr">
            <a:noFill/>
            <a:miter lim="800000"/>
            <a:headEnd/>
            <a:tailEnd/>
          </a:ln>
          <a:effectLst/>
        </p:spPr>
        <p:txBody>
          <a:bodyPr wrap="square" lIns="0" tIns="475200" rIns="0" bIns="0" anchor="t" anchorCtr="0">
            <a:spAutoFit/>
          </a:bodyPr>
          <a:lstStyle/>
          <a:p>
            <a:pPr algn="r" fontAlgn="base">
              <a:lnSpc>
                <a:spcPct val="95000"/>
              </a:lnSpc>
              <a:spcBef>
                <a:spcPct val="0"/>
              </a:spcBef>
              <a:spcAft>
                <a:spcPct val="0"/>
              </a:spcAft>
              <a:buFont typeface="AU Passata" pitchFamily="34" charset="0"/>
              <a:buNone/>
              <a:defRPr/>
            </a:pPr>
            <a:r>
              <a:rPr lang="en-GB" sz="700" cap="all" baseline="0" dirty="0" smtClean="0">
                <a:solidFill>
                  <a:srgbClr val="FFFFFF"/>
                </a:solidFill>
              </a:rPr>
              <a:t>13 sept 2018</a:t>
            </a:r>
            <a:endParaRPr lang="en-GB" sz="700" cap="all" dirty="0">
              <a:solidFill>
                <a:srgbClr val="FFFFFF"/>
              </a:solidFill>
            </a:endParaRPr>
          </a:p>
        </p:txBody>
      </p:sp>
      <p:sp>
        <p:nvSpPr>
          <p:cNvPr id="35" name="FLD_Event"/>
          <p:cNvSpPr txBox="1">
            <a:spLocks noChangeArrowheads="1"/>
          </p:cNvSpPr>
          <p:nvPr userDrawn="1"/>
        </p:nvSpPr>
        <p:spPr bwMode="auto">
          <a:xfrm>
            <a:off x="3692294" y="5997600"/>
            <a:ext cx="2272432" cy="447676"/>
          </a:xfrm>
          <a:prstGeom prst="rect">
            <a:avLst/>
          </a:prstGeom>
          <a:noFill/>
          <a:ln w="1778" algn="ctr">
            <a:noFill/>
            <a:miter lim="800000"/>
            <a:headEnd/>
            <a:tailEnd/>
          </a:ln>
          <a:effectLst/>
        </p:spPr>
        <p:txBody>
          <a:bodyPr wrap="square" lIns="0" tIns="342000" rIns="0" bIns="0" anchor="t" anchorCtr="0">
            <a:spAutoFit/>
          </a:bodyPr>
          <a:lstStyle/>
          <a:p>
            <a:pPr algn="r" fontAlgn="base">
              <a:lnSpc>
                <a:spcPct val="95000"/>
              </a:lnSpc>
              <a:spcBef>
                <a:spcPct val="0"/>
              </a:spcBef>
              <a:spcAft>
                <a:spcPct val="0"/>
              </a:spcAft>
              <a:buFont typeface="AU Passata" pitchFamily="34" charset="0"/>
              <a:buNone/>
              <a:defRPr/>
            </a:pPr>
            <a:endParaRPr lang="en-GB" sz="700" cap="all" dirty="0">
              <a:solidFill>
                <a:srgbClr val="FFFFFF"/>
              </a:solidFill>
            </a:endParaRPr>
          </a:p>
        </p:txBody>
      </p:sp>
      <p:sp>
        <p:nvSpPr>
          <p:cNvPr id="37" name="USR_Name"/>
          <p:cNvSpPr txBox="1">
            <a:spLocks noChangeArrowheads="1"/>
          </p:cNvSpPr>
          <p:nvPr userDrawn="1"/>
        </p:nvSpPr>
        <p:spPr bwMode="auto">
          <a:xfrm>
            <a:off x="6253701" y="6117919"/>
            <a:ext cx="2983193" cy="444040"/>
          </a:xfrm>
          <a:prstGeom prst="rect">
            <a:avLst/>
          </a:prstGeom>
          <a:noFill/>
          <a:ln w="1778" algn="ctr">
            <a:noFill/>
            <a:miter lim="800000"/>
            <a:headEnd/>
            <a:tailEnd/>
          </a:ln>
          <a:effectLst/>
        </p:spPr>
        <p:txBody>
          <a:bodyPr lIns="0" tIns="342000" rIns="0" bIns="0" anchor="t" anchorCtr="0">
            <a:spAutoFit/>
          </a:bodyPr>
          <a:lstStyle/>
          <a:p>
            <a:pPr fontAlgn="base">
              <a:lnSpc>
                <a:spcPct val="95000"/>
              </a:lnSpc>
              <a:spcBef>
                <a:spcPct val="0"/>
              </a:spcBef>
              <a:spcAft>
                <a:spcPct val="0"/>
              </a:spcAft>
              <a:buFont typeface="AU Passata" pitchFamily="34" charset="0"/>
              <a:buNone/>
              <a:defRPr/>
            </a:pPr>
            <a:r>
              <a:rPr lang="en-GB" sz="700" cap="all" dirty="0">
                <a:solidFill>
                  <a:srgbClr val="FFFFFF"/>
                </a:solidFill>
              </a:rPr>
              <a:t>Matthew</a:t>
            </a:r>
            <a:r>
              <a:rPr lang="en-GB" sz="700" cap="all" baseline="0" dirty="0">
                <a:solidFill>
                  <a:srgbClr val="FFFFFF"/>
                </a:solidFill>
              </a:rPr>
              <a:t> j. </a:t>
            </a:r>
            <a:r>
              <a:rPr lang="en-GB" sz="700" cap="all" baseline="0" dirty="0" err="1">
                <a:solidFill>
                  <a:srgbClr val="FFFFFF"/>
                </a:solidFill>
              </a:rPr>
              <a:t>spaniol</a:t>
            </a:r>
            <a:endParaRPr lang="en-GB" sz="700" cap="all" dirty="0">
              <a:solidFill>
                <a:srgbClr val="FFFFFF"/>
              </a:solidFill>
            </a:endParaRPr>
          </a:p>
        </p:txBody>
      </p:sp>
      <p:pic>
        <p:nvPicPr>
          <p:cNvPr id="1638931061" name="SecondaryLogo"/>
          <p:cNvPicPr>
            <a:picLocks noChangeAspect="1"/>
          </p:cNvPicPr>
          <p:nvPr/>
        </p:nvPicPr>
        <p:blipFill>
          <a:blip r:embed="rId3">
            <a:extLst/>
          </a:blip>
          <a:stretch>
            <a:fillRect/>
          </a:stretch>
        </p:blipFill>
        <p:spPr>
          <a:xfrm>
            <a:off x="10208660" y="5997600"/>
            <a:ext cx="1615684" cy="558000"/>
          </a:xfrm>
          <a:prstGeom prst="rect">
            <a:avLst/>
          </a:prstGeom>
        </p:spPr>
      </p:pic>
      <p:pic>
        <p:nvPicPr>
          <p:cNvPr id="18" name="Billede stre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74783" y="5997603"/>
            <a:ext cx="71753" cy="557999"/>
          </a:xfrm>
          <a:prstGeom prst="rect">
            <a:avLst/>
          </a:prstGeom>
        </p:spPr>
      </p:pic>
      <p:pic>
        <p:nvPicPr>
          <p:cNvPr id="14" name="Logo BSS"/>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295277" y="5997603"/>
            <a:ext cx="600892" cy="601199"/>
          </a:xfrm>
          <a:prstGeom prst="rect">
            <a:avLst/>
          </a:prstGeom>
        </p:spPr>
      </p:pic>
      <p:sp>
        <p:nvSpPr>
          <p:cNvPr id="16" name="OFF_logo2Computed"/>
          <p:cNvSpPr txBox="1">
            <a:spLocks noChangeArrowheads="1"/>
          </p:cNvSpPr>
          <p:nvPr userDrawn="1"/>
        </p:nvSpPr>
        <p:spPr bwMode="auto">
          <a:xfrm>
            <a:off x="972255" y="5997601"/>
            <a:ext cx="2350657" cy="724850"/>
          </a:xfrm>
          <a:prstGeom prst="rect">
            <a:avLst/>
          </a:prstGeom>
          <a:noFill/>
          <a:ln w="1778" algn="ctr">
            <a:noFill/>
            <a:miter lim="800000"/>
            <a:headEnd/>
            <a:tailEnd/>
          </a:ln>
          <a:effectLst/>
        </p:spPr>
        <p:txBody>
          <a:bodyPr wrap="square" lIns="0" tIns="169200" rIns="0" bIns="0">
            <a:spAutoFit/>
          </a:bodyPr>
          <a:lstStyle/>
          <a:p>
            <a:pPr fontAlgn="base">
              <a:spcBef>
                <a:spcPct val="0"/>
              </a:spcBef>
              <a:spcAft>
                <a:spcPct val="0"/>
              </a:spcAft>
              <a:buFont typeface="AU Passata" pitchFamily="34" charset="0"/>
              <a:buNone/>
              <a:defRPr/>
            </a:pPr>
            <a:r>
              <a:rPr lang="en-GB" sz="900" cap="all" spc="40" dirty="0">
                <a:solidFill>
                  <a:srgbClr val="FFFFFF"/>
                </a:solidFill>
              </a:rPr>
              <a:t>
Aarhus University</a:t>
            </a:r>
          </a:p>
          <a:p>
            <a:pPr fontAlgn="base">
              <a:spcBef>
                <a:spcPct val="0"/>
              </a:spcBef>
              <a:spcAft>
                <a:spcPct val="0"/>
              </a:spcAft>
              <a:buFont typeface="AU Passata" pitchFamily="34" charset="0"/>
              <a:buNone/>
              <a:defRPr/>
            </a:pPr>
            <a:endParaRPr lang="en-GB" sz="900" cap="all" spc="40" dirty="0">
              <a:solidFill>
                <a:srgbClr val="FFFFFF"/>
              </a:solidFill>
            </a:endParaRPr>
          </a:p>
        </p:txBody>
      </p:sp>
      <p:sp>
        <p:nvSpPr>
          <p:cNvPr id="21" name="OFF_logo1Computed"/>
          <p:cNvSpPr/>
          <p:nvPr userDrawn="1"/>
        </p:nvSpPr>
        <p:spPr bwMode="auto">
          <a:xfrm>
            <a:off x="972254" y="5997602"/>
            <a:ext cx="1865895" cy="590349"/>
          </a:xfrm>
          <a:prstGeom prst="rect">
            <a:avLst/>
          </a:prstGeom>
          <a:noFill/>
          <a:ln w="1778" cap="flat" cmpd="sng" algn="ctr">
            <a:noFill/>
            <a:prstDash val="solid"/>
            <a:round/>
            <a:headEnd type="none" w="med" len="med"/>
            <a:tailEnd type="none" w="med" len="med"/>
          </a:ln>
          <a:effectLst/>
        </p:spPr>
        <p:txBody>
          <a:bodyPr vert="horz" wrap="none" lIns="0" tIns="36000" rIns="0" bIns="0" numCol="1" rtlCol="0" anchor="t" anchorCtr="0" compatLnSpc="1">
            <a:prstTxWarp prst="textNoShape">
              <a:avLst/>
            </a:prstTxWarp>
            <a:spAutoFit/>
          </a:bodyPr>
          <a:lstStyle/>
          <a:p>
            <a:pPr fontAlgn="base">
              <a:spcBef>
                <a:spcPct val="0"/>
              </a:spcBef>
              <a:spcAft>
                <a:spcPct val="0"/>
              </a:spcAft>
              <a:buFont typeface="AU Passata" pitchFamily="34" charset="0"/>
              <a:buNone/>
            </a:pPr>
            <a:r>
              <a:rPr lang="en-GB" sz="900" b="1" cap="all" noProof="1">
                <a:solidFill>
                  <a:srgbClr val="FFFFFF"/>
                </a:solidFill>
              </a:rPr>
              <a:t>
Department of Management</a:t>
            </a:r>
          </a:p>
          <a:p>
            <a:pPr fontAlgn="base">
              <a:spcBef>
                <a:spcPct val="0"/>
              </a:spcBef>
              <a:spcAft>
                <a:spcPct val="0"/>
              </a:spcAft>
              <a:buFont typeface="AU Passata" pitchFamily="34" charset="0"/>
              <a:buNone/>
            </a:pPr>
            <a:endParaRPr lang="en-GB" sz="900" b="1" cap="all" noProof="1">
              <a:solidFill>
                <a:srgbClr val="FFFFFF"/>
              </a:solidFill>
            </a:endParaRPr>
          </a:p>
        </p:txBody>
      </p:sp>
      <p:sp>
        <p:nvSpPr>
          <p:cNvPr id="2" name="AutoShape 2" descr="Billedresultat for penn state university logo"/>
          <p:cNvSpPr>
            <a:spLocks noChangeAspect="1" noChangeArrowheads="1"/>
          </p:cNvSpPr>
          <p:nvPr userDrawn="1"/>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Tree>
    <p:extLst>
      <p:ext uri="{BB962C8B-B14F-4D97-AF65-F5344CB8AC3E}">
        <p14:creationId xmlns:p14="http://schemas.microsoft.com/office/powerpoint/2010/main" val="3078015957"/>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slide with text">
    <p:spTree>
      <p:nvGrpSpPr>
        <p:cNvPr id="1" name=""/>
        <p:cNvGrpSpPr/>
        <p:nvPr/>
      </p:nvGrpSpPr>
      <p:grpSpPr>
        <a:xfrm>
          <a:off x="0" y="0"/>
          <a:ext cx="0" cy="0"/>
          <a:chOff x="0" y="0"/>
          <a:chExt cx="0" cy="0"/>
        </a:xfrm>
      </p:grpSpPr>
      <p:sp>
        <p:nvSpPr>
          <p:cNvPr id="21" name="Farvet baggrund"/>
          <p:cNvSpPr/>
          <p:nvPr userDrawn="1"/>
        </p:nvSpPr>
        <p:spPr>
          <a:xfrm>
            <a:off x="2" y="0"/>
            <a:ext cx="1219200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lnSpc>
                <a:spcPts val="4799"/>
              </a:lnSpc>
              <a:spcBef>
                <a:spcPct val="0"/>
              </a:spcBef>
              <a:spcAft>
                <a:spcPct val="0"/>
              </a:spcAft>
              <a:buFont typeface="AU Passata" pitchFamily="34" charset="0"/>
              <a:buNone/>
            </a:pPr>
            <a:endParaRPr lang="en-GB" sz="4799" dirty="0">
              <a:solidFill>
                <a:srgbClr val="FFFFFF"/>
              </a:solidFill>
            </a:endParaRPr>
          </a:p>
        </p:txBody>
      </p:sp>
      <p:sp>
        <p:nvSpPr>
          <p:cNvPr id="19" name="White Top Rectangle"/>
          <p:cNvSpPr>
            <a:spLocks noChangeArrowheads="1"/>
          </p:cNvSpPr>
          <p:nvPr userDrawn="1"/>
        </p:nvSpPr>
        <p:spPr bwMode="auto">
          <a:xfrm>
            <a:off x="986096" y="3443622"/>
            <a:ext cx="648169" cy="46800"/>
          </a:xfrm>
          <a:prstGeom prst="rect">
            <a:avLst/>
          </a:prstGeom>
          <a:solidFill>
            <a:schemeClr val="bg1"/>
          </a:solidFill>
          <a:ln w="9525">
            <a:noFill/>
            <a:miter lim="800000"/>
            <a:headEnd/>
            <a:tailEnd/>
          </a:ln>
          <a:effectLst/>
        </p:spPr>
        <p:txBody>
          <a:bodyPr wrap="none" anchor="ctr"/>
          <a:lstStyle/>
          <a:p>
            <a:pPr fontAlgn="base">
              <a:lnSpc>
                <a:spcPts val="4799"/>
              </a:lnSpc>
              <a:spcBef>
                <a:spcPct val="0"/>
              </a:spcBef>
              <a:spcAft>
                <a:spcPct val="0"/>
              </a:spcAft>
              <a:buFont typeface="AU Passata" pitchFamily="34" charset="0"/>
              <a:buNone/>
              <a:defRPr/>
            </a:pPr>
            <a:endParaRPr lang="en-GB" sz="4799" dirty="0">
              <a:solidFill>
                <a:srgbClr val="000000"/>
              </a:solidFill>
            </a:endParaRPr>
          </a:p>
        </p:txBody>
      </p:sp>
      <p:sp>
        <p:nvSpPr>
          <p:cNvPr id="34819" name="Title 1"/>
          <p:cNvSpPr>
            <a:spLocks noGrp="1" noChangeArrowheads="1"/>
          </p:cNvSpPr>
          <p:nvPr>
            <p:ph type="ctrTitle"/>
          </p:nvPr>
        </p:nvSpPr>
        <p:spPr>
          <a:xfrm>
            <a:off x="982101" y="1520318"/>
            <a:ext cx="9545793" cy="1779553"/>
          </a:xfrm>
        </p:spPr>
        <p:txBody>
          <a:bodyPr wrap="square" anchor="b" anchorCtr="0">
            <a:noAutofit/>
          </a:bodyPr>
          <a:lstStyle>
            <a:lvl1pPr>
              <a:lnSpc>
                <a:spcPct val="90000"/>
              </a:lnSpc>
              <a:defRPr sz="6000" baseline="0">
                <a:solidFill>
                  <a:schemeClr val="bg1"/>
                </a:solidFill>
                <a:latin typeface="AU Passata Light" panose="020B0303030902030804" pitchFamily="34" charset="0"/>
              </a:defRPr>
            </a:lvl1pPr>
          </a:lstStyle>
          <a:p>
            <a:r>
              <a:rPr lang="en-GB" dirty="0"/>
              <a:t>Click to edit Master title style</a:t>
            </a:r>
            <a:endParaRPr lang="en-GB"/>
          </a:p>
        </p:txBody>
      </p:sp>
      <p:sp>
        <p:nvSpPr>
          <p:cNvPr id="4" name="Text Placeholder 3"/>
          <p:cNvSpPr>
            <a:spLocks noGrp="1"/>
          </p:cNvSpPr>
          <p:nvPr>
            <p:ph type="body" sz="quarter" idx="11"/>
          </p:nvPr>
        </p:nvSpPr>
        <p:spPr>
          <a:xfrm>
            <a:off x="986096" y="3715434"/>
            <a:ext cx="7163077" cy="1746085"/>
          </a:xfrm>
        </p:spPr>
        <p:txBody>
          <a:bodyPr/>
          <a:lstStyle>
            <a:lvl1pPr marL="0" indent="0">
              <a:lnSpc>
                <a:spcPct val="101000"/>
              </a:lnSpc>
              <a:buFontTx/>
              <a:buNone/>
              <a:defRPr sz="27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endParaRPr lang="en-GB"/>
          </a:p>
        </p:txBody>
      </p:sp>
      <p:sp>
        <p:nvSpPr>
          <p:cNvPr id="22" name="TextBox 21"/>
          <p:cNvSpPr txBox="1"/>
          <p:nvPr userDrawn="1"/>
        </p:nvSpPr>
        <p:spPr>
          <a:xfrm>
            <a:off x="-2160916" y="2132856"/>
            <a:ext cx="2013173" cy="738664"/>
          </a:xfrm>
          <a:prstGeom prst="rect">
            <a:avLst/>
          </a:prstGeom>
          <a:noFill/>
        </p:spPr>
        <p:txBody>
          <a:bodyPr wrap="square" lIns="0" tIns="0" rIns="0" bIns="0" rtlCol="0">
            <a:noAutofit/>
          </a:bodyPr>
          <a:lstStyle/>
          <a:p>
            <a:pPr algn="r" fontAlgn="base">
              <a:spcBef>
                <a:spcPct val="0"/>
              </a:spcBef>
              <a:spcAft>
                <a:spcPct val="0"/>
              </a:spcAft>
              <a:buFont typeface="AU Passata" pitchFamily="34" charset="0"/>
              <a:buNone/>
            </a:pPr>
            <a:r>
              <a:rPr lang="en-GB" sz="1000" noProof="1">
                <a:solidFill>
                  <a:srgbClr val="000000">
                    <a:lumMod val="75000"/>
                    <a:lumOff val="25000"/>
                  </a:srgbClr>
                </a:solidFill>
              </a:rPr>
              <a:t>Ændr 2. linje i overskriften </a:t>
            </a:r>
            <a:br>
              <a:rPr lang="en-GB" sz="1000" noProof="1">
                <a:solidFill>
                  <a:srgbClr val="000000">
                    <a:lumMod val="75000"/>
                    <a:lumOff val="25000"/>
                  </a:srgbClr>
                </a:solidFill>
              </a:rPr>
            </a:br>
            <a:r>
              <a:rPr lang="en-GB" sz="1000" noProof="1">
                <a:solidFill>
                  <a:srgbClr val="000000">
                    <a:lumMod val="75000"/>
                    <a:lumOff val="25000"/>
                  </a:srgbClr>
                </a:solidFill>
              </a:rPr>
              <a:t>til AU Passata bold</a:t>
            </a:r>
            <a:endParaRPr lang="en-GB" sz="4799" dirty="0">
              <a:solidFill>
                <a:srgbClr val="000000"/>
              </a:solidFill>
            </a:endParaRPr>
          </a:p>
        </p:txBody>
      </p:sp>
      <p:sp>
        <p:nvSpPr>
          <p:cNvPr id="40" name="FLD_Event"/>
          <p:cNvSpPr txBox="1">
            <a:spLocks noChangeArrowheads="1"/>
          </p:cNvSpPr>
          <p:nvPr userDrawn="1"/>
        </p:nvSpPr>
        <p:spPr bwMode="auto">
          <a:xfrm>
            <a:off x="3692294" y="5997600"/>
            <a:ext cx="2272432" cy="447676"/>
          </a:xfrm>
          <a:prstGeom prst="rect">
            <a:avLst/>
          </a:prstGeom>
          <a:noFill/>
          <a:ln w="1778" algn="ctr">
            <a:noFill/>
            <a:miter lim="800000"/>
            <a:headEnd/>
            <a:tailEnd/>
          </a:ln>
          <a:effectLst/>
        </p:spPr>
        <p:txBody>
          <a:bodyPr wrap="square" lIns="0" tIns="342000" rIns="0" bIns="0" anchor="t" anchorCtr="0">
            <a:spAutoFit/>
          </a:bodyPr>
          <a:lstStyle/>
          <a:p>
            <a:pPr algn="r" fontAlgn="base">
              <a:lnSpc>
                <a:spcPct val="95000"/>
              </a:lnSpc>
              <a:spcBef>
                <a:spcPct val="0"/>
              </a:spcBef>
              <a:spcAft>
                <a:spcPct val="0"/>
              </a:spcAft>
              <a:buFont typeface="AU Passata" pitchFamily="34" charset="0"/>
              <a:buNone/>
              <a:defRPr/>
            </a:pPr>
            <a:endParaRPr lang="en-GB" sz="700" cap="all" dirty="0">
              <a:solidFill>
                <a:srgbClr val="FFFFFF"/>
              </a:solidFill>
            </a:endParaRPr>
          </a:p>
        </p:txBody>
      </p:sp>
      <p:pic>
        <p:nvPicPr>
          <p:cNvPr id="23" name="Billede stre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74783" y="5997603"/>
            <a:ext cx="71753" cy="557999"/>
          </a:xfrm>
          <a:prstGeom prst="rect">
            <a:avLst/>
          </a:prstGeom>
        </p:spPr>
      </p:pic>
      <p:pic>
        <p:nvPicPr>
          <p:cNvPr id="643424758" name="SecondaryLogo"/>
          <p:cNvPicPr>
            <a:picLocks noChangeAspect="1"/>
          </p:cNvPicPr>
          <p:nvPr/>
        </p:nvPicPr>
        <p:blipFill>
          <a:blip r:embed="rId3">
            <a:extLst/>
          </a:blip>
          <a:stretch>
            <a:fillRect/>
          </a:stretch>
        </p:blipFill>
        <p:spPr>
          <a:xfrm>
            <a:off x="10208660" y="5997600"/>
            <a:ext cx="1615684" cy="558000"/>
          </a:xfrm>
          <a:prstGeom prst="rect">
            <a:avLst/>
          </a:prstGeom>
        </p:spPr>
      </p:pic>
      <p:pic>
        <p:nvPicPr>
          <p:cNvPr id="18" name="Logo BSS"/>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295277" y="5997603"/>
            <a:ext cx="600892" cy="601199"/>
          </a:xfrm>
          <a:prstGeom prst="rect">
            <a:avLst/>
          </a:prstGeom>
        </p:spPr>
      </p:pic>
      <p:sp>
        <p:nvSpPr>
          <p:cNvPr id="17" name="OFF_logo2Computed"/>
          <p:cNvSpPr txBox="1">
            <a:spLocks noChangeArrowheads="1"/>
          </p:cNvSpPr>
          <p:nvPr userDrawn="1"/>
        </p:nvSpPr>
        <p:spPr bwMode="auto">
          <a:xfrm>
            <a:off x="972255" y="5997601"/>
            <a:ext cx="2350657" cy="724850"/>
          </a:xfrm>
          <a:prstGeom prst="rect">
            <a:avLst/>
          </a:prstGeom>
          <a:noFill/>
          <a:ln w="1778" algn="ctr">
            <a:noFill/>
            <a:miter lim="800000"/>
            <a:headEnd/>
            <a:tailEnd/>
          </a:ln>
          <a:effectLst/>
        </p:spPr>
        <p:txBody>
          <a:bodyPr wrap="square" lIns="0" tIns="169200" rIns="0" bIns="0">
            <a:spAutoFit/>
          </a:bodyPr>
          <a:lstStyle/>
          <a:p>
            <a:pPr fontAlgn="base">
              <a:spcBef>
                <a:spcPct val="0"/>
              </a:spcBef>
              <a:spcAft>
                <a:spcPct val="0"/>
              </a:spcAft>
              <a:buFont typeface="AU Passata" pitchFamily="34" charset="0"/>
              <a:buNone/>
              <a:defRPr/>
            </a:pPr>
            <a:r>
              <a:rPr lang="en-GB" sz="900" cap="all" spc="40" dirty="0">
                <a:solidFill>
                  <a:srgbClr val="FFFFFF"/>
                </a:solidFill>
              </a:rPr>
              <a:t>
Aarhus University</a:t>
            </a:r>
          </a:p>
          <a:p>
            <a:pPr fontAlgn="base">
              <a:spcBef>
                <a:spcPct val="0"/>
              </a:spcBef>
              <a:spcAft>
                <a:spcPct val="0"/>
              </a:spcAft>
              <a:buFont typeface="AU Passata" pitchFamily="34" charset="0"/>
              <a:buNone/>
              <a:defRPr/>
            </a:pPr>
            <a:endParaRPr lang="en-GB" sz="900" cap="all" spc="40" dirty="0">
              <a:solidFill>
                <a:srgbClr val="FFFFFF"/>
              </a:solidFill>
            </a:endParaRPr>
          </a:p>
        </p:txBody>
      </p:sp>
      <p:sp>
        <p:nvSpPr>
          <p:cNvPr id="20" name="OFF_logo1Computed"/>
          <p:cNvSpPr/>
          <p:nvPr userDrawn="1"/>
        </p:nvSpPr>
        <p:spPr bwMode="auto">
          <a:xfrm>
            <a:off x="972254" y="5997602"/>
            <a:ext cx="1865895" cy="590349"/>
          </a:xfrm>
          <a:prstGeom prst="rect">
            <a:avLst/>
          </a:prstGeom>
          <a:noFill/>
          <a:ln w="1778" cap="flat" cmpd="sng" algn="ctr">
            <a:noFill/>
            <a:prstDash val="solid"/>
            <a:round/>
            <a:headEnd type="none" w="med" len="med"/>
            <a:tailEnd type="none" w="med" len="med"/>
          </a:ln>
          <a:effectLst/>
        </p:spPr>
        <p:txBody>
          <a:bodyPr vert="horz" wrap="none" lIns="0" tIns="36000" rIns="0" bIns="0" numCol="1" rtlCol="0" anchor="t" anchorCtr="0" compatLnSpc="1">
            <a:prstTxWarp prst="textNoShape">
              <a:avLst/>
            </a:prstTxWarp>
            <a:spAutoFit/>
          </a:bodyPr>
          <a:lstStyle/>
          <a:p>
            <a:pPr fontAlgn="base">
              <a:spcBef>
                <a:spcPct val="0"/>
              </a:spcBef>
              <a:spcAft>
                <a:spcPct val="0"/>
              </a:spcAft>
              <a:buFont typeface="AU Passata" pitchFamily="34" charset="0"/>
              <a:buNone/>
            </a:pPr>
            <a:r>
              <a:rPr lang="en-GB" sz="900" b="1" cap="all" noProof="1">
                <a:solidFill>
                  <a:srgbClr val="FFFFFF"/>
                </a:solidFill>
              </a:rPr>
              <a:t>
Department of Management</a:t>
            </a:r>
          </a:p>
          <a:p>
            <a:pPr fontAlgn="base">
              <a:spcBef>
                <a:spcPct val="0"/>
              </a:spcBef>
              <a:spcAft>
                <a:spcPct val="0"/>
              </a:spcAft>
              <a:buFont typeface="AU Passata" pitchFamily="34" charset="0"/>
              <a:buNone/>
            </a:pPr>
            <a:endParaRPr lang="en-GB" sz="900" b="1" cap="all" noProof="1">
              <a:solidFill>
                <a:srgbClr val="FFFFFF"/>
              </a:solidFill>
            </a:endParaRPr>
          </a:p>
        </p:txBody>
      </p:sp>
      <p:sp>
        <p:nvSpPr>
          <p:cNvPr id="25" name="USR_Name"/>
          <p:cNvSpPr txBox="1">
            <a:spLocks noChangeArrowheads="1"/>
          </p:cNvSpPr>
          <p:nvPr userDrawn="1"/>
        </p:nvSpPr>
        <p:spPr bwMode="auto">
          <a:xfrm>
            <a:off x="6265733" y="6117918"/>
            <a:ext cx="2983193" cy="444040"/>
          </a:xfrm>
          <a:prstGeom prst="rect">
            <a:avLst/>
          </a:prstGeom>
          <a:noFill/>
          <a:ln w="1778" algn="ctr">
            <a:noFill/>
            <a:miter lim="800000"/>
            <a:headEnd/>
            <a:tailEnd/>
          </a:ln>
          <a:effectLst/>
        </p:spPr>
        <p:txBody>
          <a:bodyPr lIns="0" tIns="342000" rIns="0" bIns="0" anchor="t" anchorCtr="0">
            <a:spAutoFit/>
          </a:bodyPr>
          <a:lstStyle/>
          <a:p>
            <a:pPr fontAlgn="base">
              <a:lnSpc>
                <a:spcPct val="95000"/>
              </a:lnSpc>
              <a:spcBef>
                <a:spcPct val="0"/>
              </a:spcBef>
              <a:spcAft>
                <a:spcPct val="0"/>
              </a:spcAft>
              <a:buFont typeface="AU Passata" pitchFamily="34" charset="0"/>
              <a:buNone/>
              <a:defRPr/>
            </a:pPr>
            <a:r>
              <a:rPr lang="en-GB" sz="700" cap="all" dirty="0">
                <a:solidFill>
                  <a:srgbClr val="FFFFFF"/>
                </a:solidFill>
              </a:rPr>
              <a:t>Matthew</a:t>
            </a:r>
            <a:r>
              <a:rPr lang="en-GB" sz="700" cap="all" baseline="0" dirty="0">
                <a:solidFill>
                  <a:srgbClr val="FFFFFF"/>
                </a:solidFill>
              </a:rPr>
              <a:t> j. </a:t>
            </a:r>
            <a:r>
              <a:rPr lang="en-GB" sz="700" cap="all" baseline="0" dirty="0" err="1">
                <a:solidFill>
                  <a:srgbClr val="FFFFFF"/>
                </a:solidFill>
              </a:rPr>
              <a:t>spaniol</a:t>
            </a:r>
            <a:endParaRPr lang="en-GB" sz="700" cap="all" dirty="0">
              <a:solidFill>
                <a:srgbClr val="FFFFFF"/>
              </a:solidFill>
            </a:endParaRPr>
          </a:p>
        </p:txBody>
      </p:sp>
      <p:sp>
        <p:nvSpPr>
          <p:cNvPr id="28" name="Date_DateCustomA"/>
          <p:cNvSpPr txBox="1">
            <a:spLocks noChangeArrowheads="1"/>
          </p:cNvSpPr>
          <p:nvPr userDrawn="1"/>
        </p:nvSpPr>
        <p:spPr bwMode="auto">
          <a:xfrm>
            <a:off x="3692294" y="5997600"/>
            <a:ext cx="2272432" cy="582176"/>
          </a:xfrm>
          <a:prstGeom prst="rect">
            <a:avLst/>
          </a:prstGeom>
          <a:noFill/>
          <a:ln w="1778" algn="ctr">
            <a:noFill/>
            <a:miter lim="800000"/>
            <a:headEnd/>
            <a:tailEnd/>
          </a:ln>
          <a:effectLst/>
        </p:spPr>
        <p:txBody>
          <a:bodyPr wrap="square" lIns="0" tIns="475200" rIns="0" bIns="0" anchor="t" anchorCtr="0">
            <a:spAutoFit/>
          </a:bodyPr>
          <a:lstStyle/>
          <a:p>
            <a:pPr algn="r" fontAlgn="base">
              <a:lnSpc>
                <a:spcPct val="95000"/>
              </a:lnSpc>
              <a:spcBef>
                <a:spcPct val="0"/>
              </a:spcBef>
              <a:spcAft>
                <a:spcPct val="0"/>
              </a:spcAft>
              <a:buFont typeface="AU Passata" pitchFamily="34" charset="0"/>
              <a:buNone/>
              <a:defRPr/>
            </a:pPr>
            <a:r>
              <a:rPr lang="en-GB" sz="700" cap="all" baseline="0" dirty="0" smtClean="0">
                <a:solidFill>
                  <a:srgbClr val="FFFFFF"/>
                </a:solidFill>
              </a:rPr>
              <a:t>13 sept 2018</a:t>
            </a:r>
            <a:endParaRPr lang="en-GB" sz="700" cap="all" dirty="0">
              <a:solidFill>
                <a:srgbClr val="FFFFFF"/>
              </a:solidFill>
            </a:endParaRPr>
          </a:p>
        </p:txBody>
      </p:sp>
    </p:spTree>
    <p:extLst>
      <p:ext uri="{BB962C8B-B14F-4D97-AF65-F5344CB8AC3E}">
        <p14:creationId xmlns:p14="http://schemas.microsoft.com/office/powerpoint/2010/main" val="1589215117"/>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lide no picture">
    <p:spTree>
      <p:nvGrpSpPr>
        <p:cNvPr id="1" name=""/>
        <p:cNvGrpSpPr/>
        <p:nvPr/>
      </p:nvGrpSpPr>
      <p:grpSpPr>
        <a:xfrm>
          <a:off x="0" y="0"/>
          <a:ext cx="0" cy="0"/>
          <a:chOff x="0" y="0"/>
          <a:chExt cx="0" cy="0"/>
        </a:xfrm>
      </p:grpSpPr>
      <p:sp>
        <p:nvSpPr>
          <p:cNvPr id="22" name="Farvet baggrund"/>
          <p:cNvSpPr/>
          <p:nvPr userDrawn="1"/>
        </p:nvSpPr>
        <p:spPr>
          <a:xfrm>
            <a:off x="2" y="0"/>
            <a:ext cx="1219200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lnSpc>
                <a:spcPts val="4799"/>
              </a:lnSpc>
              <a:spcBef>
                <a:spcPct val="0"/>
              </a:spcBef>
              <a:spcAft>
                <a:spcPct val="0"/>
              </a:spcAft>
              <a:buFont typeface="AU Passata" pitchFamily="34" charset="0"/>
              <a:buNone/>
            </a:pPr>
            <a:endParaRPr lang="en-GB" sz="4799" dirty="0">
              <a:solidFill>
                <a:srgbClr val="FFFFFF"/>
              </a:solidFill>
            </a:endParaRPr>
          </a:p>
        </p:txBody>
      </p:sp>
      <p:sp>
        <p:nvSpPr>
          <p:cNvPr id="34819" name="Title 1"/>
          <p:cNvSpPr>
            <a:spLocks noGrp="1" noChangeArrowheads="1"/>
          </p:cNvSpPr>
          <p:nvPr>
            <p:ph type="ctrTitle"/>
          </p:nvPr>
        </p:nvSpPr>
        <p:spPr>
          <a:xfrm>
            <a:off x="986096" y="2482346"/>
            <a:ext cx="10222987" cy="1661993"/>
          </a:xfrm>
        </p:spPr>
        <p:txBody>
          <a:bodyPr wrap="square" anchor="ctr" anchorCtr="0">
            <a:spAutoFit/>
          </a:bodyPr>
          <a:lstStyle>
            <a:lvl1pPr>
              <a:lnSpc>
                <a:spcPct val="90000"/>
              </a:lnSpc>
              <a:defRPr sz="6000" baseline="0">
                <a:solidFill>
                  <a:schemeClr val="bg1"/>
                </a:solidFill>
                <a:latin typeface="AU Passata Light" panose="020B0303030902030804" pitchFamily="34" charset="0"/>
              </a:defRPr>
            </a:lvl1pPr>
          </a:lstStyle>
          <a:p>
            <a:r>
              <a:rPr lang="en-GB" dirty="0"/>
              <a:t>Click to edit Master title style</a:t>
            </a:r>
            <a:endParaRPr lang="en-GB"/>
          </a:p>
        </p:txBody>
      </p:sp>
      <p:sp>
        <p:nvSpPr>
          <p:cNvPr id="14" name="TextBox 13"/>
          <p:cNvSpPr txBox="1"/>
          <p:nvPr userDrawn="1"/>
        </p:nvSpPr>
        <p:spPr>
          <a:xfrm>
            <a:off x="-1974112" y="3082509"/>
            <a:ext cx="1826368" cy="307777"/>
          </a:xfrm>
          <a:prstGeom prst="rect">
            <a:avLst/>
          </a:prstGeom>
          <a:noFill/>
        </p:spPr>
        <p:txBody>
          <a:bodyPr wrap="square" lIns="0" tIns="0" rIns="0" bIns="0" rtlCol="0">
            <a:spAutoFit/>
          </a:bodyPr>
          <a:lstStyle/>
          <a:p>
            <a:pPr algn="r" fontAlgn="base">
              <a:spcBef>
                <a:spcPct val="0"/>
              </a:spcBef>
              <a:spcAft>
                <a:spcPct val="0"/>
              </a:spcAft>
              <a:buFont typeface="AU Passata" pitchFamily="34" charset="0"/>
              <a:buNone/>
            </a:pPr>
            <a:r>
              <a:rPr lang="en-GB" sz="1000" noProof="1">
                <a:solidFill>
                  <a:srgbClr val="000000">
                    <a:lumMod val="75000"/>
                    <a:lumOff val="25000"/>
                  </a:srgbClr>
                </a:solidFill>
              </a:rPr>
              <a:t>Ændr 2. linje eller ord til</a:t>
            </a:r>
            <a:endParaRPr lang="en-GB" sz="4799">
              <a:solidFill>
                <a:srgbClr val="000000"/>
              </a:solidFill>
            </a:endParaRPr>
          </a:p>
          <a:p>
            <a:pPr algn="r" fontAlgn="base">
              <a:spcBef>
                <a:spcPct val="0"/>
              </a:spcBef>
              <a:spcAft>
                <a:spcPct val="0"/>
              </a:spcAft>
              <a:buFont typeface="AU Passata" pitchFamily="34" charset="0"/>
              <a:buNone/>
            </a:pPr>
            <a:r>
              <a:rPr lang="en-GB" sz="1000" noProof="1">
                <a:solidFill>
                  <a:srgbClr val="000000">
                    <a:lumMod val="75000"/>
                    <a:lumOff val="25000"/>
                  </a:srgbClr>
                </a:solidFill>
              </a:rPr>
              <a:t>AU Passata Bold</a:t>
            </a:r>
            <a:endParaRPr lang="en-GB" sz="4799" dirty="0">
              <a:solidFill>
                <a:srgbClr val="000000"/>
              </a:solidFill>
            </a:endParaRPr>
          </a:p>
        </p:txBody>
      </p:sp>
      <p:sp>
        <p:nvSpPr>
          <p:cNvPr id="27" name="FLD_Event"/>
          <p:cNvSpPr txBox="1">
            <a:spLocks noChangeArrowheads="1"/>
          </p:cNvSpPr>
          <p:nvPr userDrawn="1"/>
        </p:nvSpPr>
        <p:spPr bwMode="auto">
          <a:xfrm>
            <a:off x="3692294" y="5997600"/>
            <a:ext cx="2272432" cy="447676"/>
          </a:xfrm>
          <a:prstGeom prst="rect">
            <a:avLst/>
          </a:prstGeom>
          <a:noFill/>
          <a:ln w="1778" algn="ctr">
            <a:noFill/>
            <a:miter lim="800000"/>
            <a:headEnd/>
            <a:tailEnd/>
          </a:ln>
          <a:effectLst/>
        </p:spPr>
        <p:txBody>
          <a:bodyPr wrap="square" lIns="0" tIns="342000" rIns="0" bIns="0" anchor="t" anchorCtr="0">
            <a:spAutoFit/>
          </a:bodyPr>
          <a:lstStyle/>
          <a:p>
            <a:pPr algn="r" fontAlgn="base">
              <a:lnSpc>
                <a:spcPct val="95000"/>
              </a:lnSpc>
              <a:spcBef>
                <a:spcPct val="0"/>
              </a:spcBef>
              <a:spcAft>
                <a:spcPct val="0"/>
              </a:spcAft>
              <a:buFont typeface="AU Passata" pitchFamily="34" charset="0"/>
              <a:buNone/>
              <a:defRPr/>
            </a:pPr>
            <a:endParaRPr lang="en-GB" sz="700" cap="all" dirty="0">
              <a:solidFill>
                <a:srgbClr val="FFFFFF"/>
              </a:solidFill>
            </a:endParaRPr>
          </a:p>
        </p:txBody>
      </p:sp>
      <p:pic>
        <p:nvPicPr>
          <p:cNvPr id="23" name="Billed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74783" y="5997603"/>
            <a:ext cx="71753" cy="557999"/>
          </a:xfrm>
          <a:prstGeom prst="rect">
            <a:avLst/>
          </a:prstGeom>
        </p:spPr>
      </p:pic>
      <p:pic>
        <p:nvPicPr>
          <p:cNvPr id="744910718" name="SecondaryLogo"/>
          <p:cNvPicPr>
            <a:picLocks noChangeAspect="1"/>
          </p:cNvPicPr>
          <p:nvPr/>
        </p:nvPicPr>
        <p:blipFill>
          <a:blip r:embed="rId3">
            <a:extLst/>
          </a:blip>
          <a:stretch>
            <a:fillRect/>
          </a:stretch>
        </p:blipFill>
        <p:spPr>
          <a:xfrm>
            <a:off x="10208660" y="5997600"/>
            <a:ext cx="1615684" cy="558000"/>
          </a:xfrm>
          <a:prstGeom prst="rect">
            <a:avLst/>
          </a:prstGeom>
        </p:spPr>
      </p:pic>
      <p:pic>
        <p:nvPicPr>
          <p:cNvPr id="16" name="Logo BSS"/>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295277" y="5997603"/>
            <a:ext cx="600892" cy="601199"/>
          </a:xfrm>
          <a:prstGeom prst="rect">
            <a:avLst/>
          </a:prstGeom>
        </p:spPr>
      </p:pic>
      <p:sp>
        <p:nvSpPr>
          <p:cNvPr id="17" name="OFF_logo2Computed"/>
          <p:cNvSpPr txBox="1">
            <a:spLocks noChangeArrowheads="1"/>
          </p:cNvSpPr>
          <p:nvPr userDrawn="1"/>
        </p:nvSpPr>
        <p:spPr bwMode="auto">
          <a:xfrm>
            <a:off x="972255" y="5997601"/>
            <a:ext cx="2350657" cy="724850"/>
          </a:xfrm>
          <a:prstGeom prst="rect">
            <a:avLst/>
          </a:prstGeom>
          <a:noFill/>
          <a:ln w="1778" algn="ctr">
            <a:noFill/>
            <a:miter lim="800000"/>
            <a:headEnd/>
            <a:tailEnd/>
          </a:ln>
          <a:effectLst/>
        </p:spPr>
        <p:txBody>
          <a:bodyPr wrap="square" lIns="0" tIns="169200" rIns="0" bIns="0">
            <a:spAutoFit/>
          </a:bodyPr>
          <a:lstStyle/>
          <a:p>
            <a:pPr fontAlgn="base">
              <a:spcBef>
                <a:spcPct val="0"/>
              </a:spcBef>
              <a:spcAft>
                <a:spcPct val="0"/>
              </a:spcAft>
              <a:buFont typeface="AU Passata" pitchFamily="34" charset="0"/>
              <a:buNone/>
              <a:defRPr/>
            </a:pPr>
            <a:r>
              <a:rPr lang="en-GB" sz="900" cap="all" spc="40" dirty="0">
                <a:solidFill>
                  <a:srgbClr val="FFFFFF"/>
                </a:solidFill>
              </a:rPr>
              <a:t>
Aarhus University</a:t>
            </a:r>
          </a:p>
          <a:p>
            <a:pPr fontAlgn="base">
              <a:spcBef>
                <a:spcPct val="0"/>
              </a:spcBef>
              <a:spcAft>
                <a:spcPct val="0"/>
              </a:spcAft>
              <a:buFont typeface="AU Passata" pitchFamily="34" charset="0"/>
              <a:buNone/>
              <a:defRPr/>
            </a:pPr>
            <a:endParaRPr lang="en-GB" sz="900" cap="all" spc="40" dirty="0">
              <a:solidFill>
                <a:srgbClr val="FFFFFF"/>
              </a:solidFill>
            </a:endParaRPr>
          </a:p>
        </p:txBody>
      </p:sp>
      <p:sp>
        <p:nvSpPr>
          <p:cNvPr id="18" name="OFF_logo1Computed"/>
          <p:cNvSpPr/>
          <p:nvPr userDrawn="1"/>
        </p:nvSpPr>
        <p:spPr bwMode="auto">
          <a:xfrm>
            <a:off x="972254" y="5997602"/>
            <a:ext cx="1865895" cy="590349"/>
          </a:xfrm>
          <a:prstGeom prst="rect">
            <a:avLst/>
          </a:prstGeom>
          <a:noFill/>
          <a:ln w="1778" cap="flat" cmpd="sng" algn="ctr">
            <a:noFill/>
            <a:prstDash val="solid"/>
            <a:round/>
            <a:headEnd type="none" w="med" len="med"/>
            <a:tailEnd type="none" w="med" len="med"/>
          </a:ln>
          <a:effectLst/>
        </p:spPr>
        <p:txBody>
          <a:bodyPr vert="horz" wrap="none" lIns="0" tIns="36000" rIns="0" bIns="0" numCol="1" rtlCol="0" anchor="t" anchorCtr="0" compatLnSpc="1">
            <a:prstTxWarp prst="textNoShape">
              <a:avLst/>
            </a:prstTxWarp>
            <a:spAutoFit/>
          </a:bodyPr>
          <a:lstStyle/>
          <a:p>
            <a:pPr fontAlgn="base">
              <a:spcBef>
                <a:spcPct val="0"/>
              </a:spcBef>
              <a:spcAft>
                <a:spcPct val="0"/>
              </a:spcAft>
              <a:buFont typeface="AU Passata" pitchFamily="34" charset="0"/>
              <a:buNone/>
            </a:pPr>
            <a:r>
              <a:rPr lang="en-GB" sz="900" b="1" cap="all" noProof="1">
                <a:solidFill>
                  <a:srgbClr val="FFFFFF"/>
                </a:solidFill>
              </a:rPr>
              <a:t>
Department of Management</a:t>
            </a:r>
          </a:p>
          <a:p>
            <a:pPr fontAlgn="base">
              <a:spcBef>
                <a:spcPct val="0"/>
              </a:spcBef>
              <a:spcAft>
                <a:spcPct val="0"/>
              </a:spcAft>
              <a:buFont typeface="AU Passata" pitchFamily="34" charset="0"/>
              <a:buNone/>
            </a:pPr>
            <a:endParaRPr lang="en-GB" sz="900" b="1" cap="all" noProof="1">
              <a:solidFill>
                <a:srgbClr val="FFFFFF"/>
              </a:solidFill>
            </a:endParaRPr>
          </a:p>
        </p:txBody>
      </p:sp>
      <p:sp>
        <p:nvSpPr>
          <p:cNvPr id="19" name="USR_Name"/>
          <p:cNvSpPr txBox="1">
            <a:spLocks noChangeArrowheads="1"/>
          </p:cNvSpPr>
          <p:nvPr userDrawn="1"/>
        </p:nvSpPr>
        <p:spPr bwMode="auto">
          <a:xfrm>
            <a:off x="6241669" y="6129950"/>
            <a:ext cx="2983193" cy="444040"/>
          </a:xfrm>
          <a:prstGeom prst="rect">
            <a:avLst/>
          </a:prstGeom>
          <a:noFill/>
          <a:ln w="1778" algn="ctr">
            <a:noFill/>
            <a:miter lim="800000"/>
            <a:headEnd/>
            <a:tailEnd/>
          </a:ln>
          <a:effectLst/>
        </p:spPr>
        <p:txBody>
          <a:bodyPr lIns="0" tIns="342000" rIns="0" bIns="0" anchor="t" anchorCtr="0">
            <a:spAutoFit/>
          </a:bodyPr>
          <a:lstStyle/>
          <a:p>
            <a:pPr fontAlgn="base">
              <a:lnSpc>
                <a:spcPct val="95000"/>
              </a:lnSpc>
              <a:spcBef>
                <a:spcPct val="0"/>
              </a:spcBef>
              <a:spcAft>
                <a:spcPct val="0"/>
              </a:spcAft>
              <a:buFont typeface="AU Passata" pitchFamily="34" charset="0"/>
              <a:buNone/>
              <a:defRPr/>
            </a:pPr>
            <a:r>
              <a:rPr lang="en-GB" sz="700" cap="all" dirty="0">
                <a:solidFill>
                  <a:srgbClr val="FFFFFF"/>
                </a:solidFill>
              </a:rPr>
              <a:t>Matthew</a:t>
            </a:r>
            <a:r>
              <a:rPr lang="en-GB" sz="700" cap="all" baseline="0" dirty="0">
                <a:solidFill>
                  <a:srgbClr val="FFFFFF"/>
                </a:solidFill>
              </a:rPr>
              <a:t> j. </a:t>
            </a:r>
            <a:r>
              <a:rPr lang="en-GB" sz="700" cap="all" baseline="0" dirty="0" err="1">
                <a:solidFill>
                  <a:srgbClr val="FFFFFF"/>
                </a:solidFill>
              </a:rPr>
              <a:t>spaniol</a:t>
            </a:r>
            <a:endParaRPr lang="en-GB" sz="700" cap="all" dirty="0">
              <a:solidFill>
                <a:srgbClr val="FFFFFF"/>
              </a:solidFill>
            </a:endParaRPr>
          </a:p>
        </p:txBody>
      </p:sp>
      <p:sp>
        <p:nvSpPr>
          <p:cNvPr id="20" name="Date_DateCustomA"/>
          <p:cNvSpPr txBox="1">
            <a:spLocks noChangeArrowheads="1"/>
          </p:cNvSpPr>
          <p:nvPr userDrawn="1"/>
        </p:nvSpPr>
        <p:spPr bwMode="auto">
          <a:xfrm>
            <a:off x="3692294" y="5997600"/>
            <a:ext cx="2272432" cy="582176"/>
          </a:xfrm>
          <a:prstGeom prst="rect">
            <a:avLst/>
          </a:prstGeom>
          <a:noFill/>
          <a:ln w="1778" algn="ctr">
            <a:noFill/>
            <a:miter lim="800000"/>
            <a:headEnd/>
            <a:tailEnd/>
          </a:ln>
          <a:effectLst/>
        </p:spPr>
        <p:txBody>
          <a:bodyPr wrap="square" lIns="0" tIns="475200" rIns="0" bIns="0" anchor="t" anchorCtr="0">
            <a:spAutoFit/>
          </a:bodyPr>
          <a:lstStyle/>
          <a:p>
            <a:pPr algn="r" fontAlgn="base">
              <a:lnSpc>
                <a:spcPct val="95000"/>
              </a:lnSpc>
              <a:spcBef>
                <a:spcPct val="0"/>
              </a:spcBef>
              <a:spcAft>
                <a:spcPct val="0"/>
              </a:spcAft>
              <a:buFont typeface="AU Passata" pitchFamily="34" charset="0"/>
              <a:buNone/>
              <a:defRPr/>
            </a:pPr>
            <a:r>
              <a:rPr lang="en-GB" sz="700" cap="all" baseline="0" dirty="0" smtClean="0">
                <a:solidFill>
                  <a:srgbClr val="FFFFFF"/>
                </a:solidFill>
              </a:rPr>
              <a:t>13 sept 2018</a:t>
            </a:r>
            <a:endParaRPr lang="en-GB" sz="700" cap="all" dirty="0">
              <a:solidFill>
                <a:srgbClr val="FFFFFF"/>
              </a:solidFill>
            </a:endParaRPr>
          </a:p>
        </p:txBody>
      </p:sp>
    </p:spTree>
    <p:extLst>
      <p:ext uri="{BB962C8B-B14F-4D97-AF65-F5344CB8AC3E}">
        <p14:creationId xmlns:p14="http://schemas.microsoft.com/office/powerpoint/2010/main" val="2787533964"/>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 og indholdsobjekt">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GB" dirty="0"/>
              <a:t>Click to edit Master title style</a:t>
            </a:r>
            <a:endParaRPr lang="en-GB"/>
          </a:p>
        </p:txBody>
      </p:sp>
      <p:sp>
        <p:nvSpPr>
          <p:cNvPr id="3" name="Content Placeholder 2"/>
          <p:cNvSpPr>
            <a:spLocks noGrp="1"/>
          </p:cNvSpPr>
          <p:nvPr>
            <p:ph idx="1"/>
          </p:nvPr>
        </p:nvSpPr>
        <p:spPr>
          <a:xfrm>
            <a:off x="986096" y="1960079"/>
            <a:ext cx="10222987" cy="3937484"/>
          </a:xfrm>
        </p:spPr>
        <p:txBody>
          <a:bodyPr/>
          <a:lstStyle>
            <a:lvl1pPr marL="0" indent="0">
              <a:buFont typeface="Calibri" panose="020F0502020204030204" pitchFamily="34" charset="0"/>
              <a:buChar char="​"/>
              <a:defRPr/>
            </a:lvl1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5" name="TextBox 4"/>
          <p:cNvSpPr txBox="1"/>
          <p:nvPr userDrawn="1"/>
        </p:nvSpPr>
        <p:spPr>
          <a:xfrm>
            <a:off x="-1974112" y="340164"/>
            <a:ext cx="1826368" cy="461665"/>
          </a:xfrm>
          <a:prstGeom prst="rect">
            <a:avLst/>
          </a:prstGeom>
          <a:noFill/>
        </p:spPr>
        <p:txBody>
          <a:bodyPr wrap="square" lIns="0" tIns="0" rIns="0" bIns="0" rtlCol="0">
            <a:spAutoFit/>
          </a:bodyPr>
          <a:lstStyle/>
          <a:p>
            <a:pPr algn="r" fontAlgn="base">
              <a:spcBef>
                <a:spcPct val="0"/>
              </a:spcBef>
              <a:spcAft>
                <a:spcPct val="0"/>
              </a:spcAft>
              <a:buFont typeface="AU Passata" pitchFamily="34" charset="0"/>
              <a:buNone/>
            </a:pPr>
            <a:r>
              <a:rPr lang="en-GB" sz="1000" noProof="1">
                <a:solidFill>
                  <a:srgbClr val="000000">
                    <a:lumMod val="75000"/>
                    <a:lumOff val="25000"/>
                  </a:srgbClr>
                </a:solidFill>
              </a:rPr>
              <a:t>Overskrift to linjer </a:t>
            </a:r>
            <a:endParaRPr lang="en-GB" sz="4799">
              <a:solidFill>
                <a:srgbClr val="000000"/>
              </a:solidFill>
            </a:endParaRPr>
          </a:p>
          <a:p>
            <a:pPr algn="r" fontAlgn="base">
              <a:spcBef>
                <a:spcPct val="0"/>
              </a:spcBef>
              <a:spcAft>
                <a:spcPct val="0"/>
              </a:spcAft>
              <a:buFont typeface="AU Passata" pitchFamily="34" charset="0"/>
              <a:buNone/>
            </a:pPr>
            <a:r>
              <a:rPr lang="en-GB" sz="1000" noProof="1">
                <a:solidFill>
                  <a:srgbClr val="000000">
                    <a:lumMod val="75000"/>
                    <a:lumOff val="25000"/>
                  </a:srgbClr>
                </a:solidFill>
              </a:rPr>
              <a:t>ændr 2. linje til</a:t>
            </a:r>
            <a:endParaRPr lang="en-GB" sz="4799">
              <a:solidFill>
                <a:srgbClr val="000000"/>
              </a:solidFill>
            </a:endParaRPr>
          </a:p>
          <a:p>
            <a:pPr algn="r" fontAlgn="base">
              <a:spcBef>
                <a:spcPct val="0"/>
              </a:spcBef>
              <a:spcAft>
                <a:spcPct val="0"/>
              </a:spcAft>
              <a:buFont typeface="AU Passata" pitchFamily="34" charset="0"/>
              <a:buNone/>
            </a:pPr>
            <a:r>
              <a:rPr lang="en-GB" sz="1000" noProof="1">
                <a:solidFill>
                  <a:srgbClr val="000000">
                    <a:lumMod val="75000"/>
                    <a:lumOff val="25000"/>
                  </a:srgbClr>
                </a:solidFill>
              </a:rPr>
              <a:t>AU Passata Bold</a:t>
            </a:r>
            <a:endParaRPr lang="en-GB" sz="4799" dirty="0">
              <a:solidFill>
                <a:srgbClr val="000000"/>
              </a:solidFill>
            </a:endParaRPr>
          </a:p>
        </p:txBody>
      </p:sp>
      <p:sp>
        <p:nvSpPr>
          <p:cNvPr id="22" name="Slide Number Placeholder 21" hidden="1"/>
          <p:cNvSpPr>
            <a:spLocks noGrp="1"/>
          </p:cNvSpPr>
          <p:nvPr>
            <p:ph type="sldNum" sz="quarter" idx="10"/>
          </p:nvPr>
        </p:nvSpPr>
        <p:spPr>
          <a:xfrm>
            <a:off x="0" y="6984000"/>
            <a:ext cx="0" cy="799734"/>
          </a:xfrm>
        </p:spPr>
        <p:txBody>
          <a:bodyPr/>
          <a:lstStyle/>
          <a:p>
            <a:pPr>
              <a:defRPr/>
            </a:pPr>
            <a:fld id="{E90C1E0A-682D-40DC-B1EA-26C007FDC330}" type="slidenum">
              <a:rPr lang="en-GB" smtClean="0"/>
              <a:pPr>
                <a:defRPr/>
              </a:pPr>
              <a:t>‹#›</a:t>
            </a:fld>
            <a:endParaRPr lang="en-GB" dirty="0"/>
          </a:p>
        </p:txBody>
      </p:sp>
    </p:spTree>
    <p:extLst>
      <p:ext uri="{BB962C8B-B14F-4D97-AF65-F5344CB8AC3E}">
        <p14:creationId xmlns:p14="http://schemas.microsoft.com/office/powerpoint/2010/main" val="177349705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ne line title and bullet text">
    <p:spTree>
      <p:nvGrpSpPr>
        <p:cNvPr id="1" name=""/>
        <p:cNvGrpSpPr/>
        <p:nvPr/>
      </p:nvGrpSpPr>
      <p:grpSpPr>
        <a:xfrm>
          <a:off x="0" y="0"/>
          <a:ext cx="0" cy="0"/>
          <a:chOff x="0" y="0"/>
          <a:chExt cx="0" cy="0"/>
        </a:xfrm>
      </p:grpSpPr>
      <p:sp>
        <p:nvSpPr>
          <p:cNvPr id="5" name="Hvid baggrund"/>
          <p:cNvSpPr/>
          <p:nvPr userDrawn="1"/>
        </p:nvSpPr>
        <p:spPr bwMode="auto">
          <a:xfrm>
            <a:off x="0" y="-1"/>
            <a:ext cx="12196376" cy="5894387"/>
          </a:xfrm>
          <a:prstGeom prst="rect">
            <a:avLst/>
          </a:prstGeom>
          <a:solidFill>
            <a:schemeClr val="bg1"/>
          </a:solidFill>
          <a:ln w="1778"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base">
              <a:lnSpc>
                <a:spcPct val="95000"/>
              </a:lnSpc>
              <a:spcBef>
                <a:spcPct val="0"/>
              </a:spcBef>
              <a:spcAft>
                <a:spcPct val="0"/>
              </a:spcAft>
              <a:buFont typeface="AU Passata" pitchFamily="34" charset="0"/>
              <a:buNone/>
            </a:pPr>
            <a:endParaRPr lang="en-GB" sz="1600" dirty="0" err="1">
              <a:solidFill>
                <a:srgbClr val="FFFFFF"/>
              </a:solidFill>
            </a:endParaRPr>
          </a:p>
        </p:txBody>
      </p:sp>
      <p:sp>
        <p:nvSpPr>
          <p:cNvPr id="16" name="Black Rectangle"/>
          <p:cNvSpPr/>
          <p:nvPr userDrawn="1"/>
        </p:nvSpPr>
        <p:spPr>
          <a:xfrm>
            <a:off x="990258" y="1045684"/>
            <a:ext cx="648000" cy="480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lnSpc>
                <a:spcPts val="4799"/>
              </a:lnSpc>
              <a:spcBef>
                <a:spcPct val="0"/>
              </a:spcBef>
              <a:spcAft>
                <a:spcPct val="0"/>
              </a:spcAft>
              <a:buFont typeface="AU Passata" pitchFamily="34" charset="0"/>
              <a:buNone/>
            </a:pPr>
            <a:endParaRPr lang="en-GB" sz="4799" dirty="0">
              <a:solidFill>
                <a:srgbClr val="FFFFFF"/>
              </a:solidFill>
            </a:endParaRPr>
          </a:p>
          <a:p>
            <a:pPr algn="ctr" fontAlgn="base">
              <a:lnSpc>
                <a:spcPts val="4799"/>
              </a:lnSpc>
              <a:spcBef>
                <a:spcPct val="0"/>
              </a:spcBef>
              <a:spcAft>
                <a:spcPct val="0"/>
              </a:spcAft>
              <a:buFont typeface="AU Passata" pitchFamily="34" charset="0"/>
              <a:buNone/>
            </a:pPr>
            <a:endParaRPr lang="en-GB" sz="4799" dirty="0">
              <a:solidFill>
                <a:srgbClr val="FFFFFF"/>
              </a:solidFill>
            </a:endParaRPr>
          </a:p>
        </p:txBody>
      </p:sp>
      <p:sp>
        <p:nvSpPr>
          <p:cNvPr id="4" name="Title 1"/>
          <p:cNvSpPr>
            <a:spLocks noGrp="1"/>
          </p:cNvSpPr>
          <p:nvPr>
            <p:ph type="title"/>
          </p:nvPr>
        </p:nvSpPr>
        <p:spPr>
          <a:xfrm>
            <a:off x="315995" y="228630"/>
            <a:ext cx="11559010" cy="752101"/>
          </a:xfrm>
        </p:spPr>
        <p:txBody>
          <a:bodyPr anchor="t" anchorCtr="0"/>
          <a:lstStyle/>
          <a:p>
            <a:r>
              <a:rPr lang="en-GB" dirty="0"/>
              <a:t>Click to edit Master title style</a:t>
            </a:r>
            <a:endParaRPr lang="en-GB"/>
          </a:p>
        </p:txBody>
      </p:sp>
      <p:sp>
        <p:nvSpPr>
          <p:cNvPr id="3" name="Content Placeholder 2"/>
          <p:cNvSpPr>
            <a:spLocks noGrp="1"/>
          </p:cNvSpPr>
          <p:nvPr>
            <p:ph idx="1"/>
          </p:nvPr>
        </p:nvSpPr>
        <p:spPr>
          <a:xfrm>
            <a:off x="986096" y="1373021"/>
            <a:ext cx="10222987" cy="4521366"/>
          </a:xfrm>
        </p:spPr>
        <p:txBody>
          <a:bodyPr/>
          <a:lstStyle>
            <a:lvl1pPr marL="0" indent="0">
              <a:buFont typeface="Calibri" panose="020F0502020204030204" pitchFamily="34" charset="0"/>
              <a:buChar char="​"/>
              <a:defRPr/>
            </a:lvl1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8" name="TextBox 17"/>
          <p:cNvSpPr txBox="1"/>
          <p:nvPr userDrawn="1"/>
        </p:nvSpPr>
        <p:spPr>
          <a:xfrm>
            <a:off x="-1974112" y="340164"/>
            <a:ext cx="1826368" cy="307777"/>
          </a:xfrm>
          <a:prstGeom prst="rect">
            <a:avLst/>
          </a:prstGeom>
          <a:noFill/>
        </p:spPr>
        <p:txBody>
          <a:bodyPr wrap="square" lIns="0" tIns="0" rIns="0" bIns="0" rtlCol="0">
            <a:spAutoFit/>
          </a:bodyPr>
          <a:lstStyle/>
          <a:p>
            <a:pPr algn="r" fontAlgn="base">
              <a:spcBef>
                <a:spcPct val="0"/>
              </a:spcBef>
              <a:spcAft>
                <a:spcPct val="0"/>
              </a:spcAft>
              <a:buFont typeface="AU Passata" pitchFamily="34" charset="0"/>
              <a:buNone/>
            </a:pPr>
            <a:r>
              <a:rPr lang="en-GB" sz="1000" noProof="1">
                <a:solidFill>
                  <a:srgbClr val="000000">
                    <a:lumMod val="75000"/>
                    <a:lumOff val="25000"/>
                  </a:srgbClr>
                </a:solidFill>
              </a:rPr>
              <a:t>Overskrift én linje</a:t>
            </a:r>
            <a:endParaRPr lang="en-GB" sz="4799">
              <a:solidFill>
                <a:srgbClr val="000000"/>
              </a:solidFill>
            </a:endParaRPr>
          </a:p>
          <a:p>
            <a:pPr algn="r" fontAlgn="base">
              <a:spcBef>
                <a:spcPct val="0"/>
              </a:spcBef>
              <a:spcAft>
                <a:spcPct val="0"/>
              </a:spcAft>
              <a:buFont typeface="AU Passata" pitchFamily="34" charset="0"/>
              <a:buNone/>
            </a:pPr>
            <a:r>
              <a:rPr lang="en-GB" sz="1000" noProof="1">
                <a:solidFill>
                  <a:srgbClr val="000000">
                    <a:lumMod val="75000"/>
                    <a:lumOff val="25000"/>
                  </a:srgbClr>
                </a:solidFill>
              </a:rPr>
              <a:t>Light eller AU Passata Bold</a:t>
            </a:r>
            <a:endParaRPr lang="en-GB" sz="4799" dirty="0">
              <a:solidFill>
                <a:srgbClr val="000000"/>
              </a:solidFill>
            </a:endParaRPr>
          </a:p>
        </p:txBody>
      </p:sp>
      <p:sp>
        <p:nvSpPr>
          <p:cNvPr id="21" name="Slide Number Placeholder 20" hidden="1"/>
          <p:cNvSpPr>
            <a:spLocks noGrp="1"/>
          </p:cNvSpPr>
          <p:nvPr>
            <p:ph type="sldNum" sz="quarter" idx="12"/>
          </p:nvPr>
        </p:nvSpPr>
        <p:spPr>
          <a:xfrm>
            <a:off x="0" y="6984000"/>
            <a:ext cx="0" cy="799734"/>
          </a:xfrm>
        </p:spPr>
        <p:txBody>
          <a:bodyPr/>
          <a:lstStyle/>
          <a:p>
            <a:pPr>
              <a:defRPr/>
            </a:pPr>
            <a:fld id="{E90C1E0A-682D-40DC-B1EA-26C007FDC330}" type="slidenum">
              <a:rPr lang="en-GB" smtClean="0"/>
              <a:pPr>
                <a:defRPr/>
              </a:pPr>
              <a:t>‹#›</a:t>
            </a:fld>
            <a:endParaRPr lang="en-GB" dirty="0"/>
          </a:p>
        </p:txBody>
      </p:sp>
    </p:spTree>
    <p:extLst>
      <p:ext uri="{BB962C8B-B14F-4D97-AF65-F5344CB8AC3E}">
        <p14:creationId xmlns:p14="http://schemas.microsoft.com/office/powerpoint/2010/main" val="1894374662"/>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865">
          <p15:clr>
            <a:srgbClr val="00000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sp>
        <p:nvSpPr>
          <p:cNvPr id="14" name="Hvid baggrund"/>
          <p:cNvSpPr/>
          <p:nvPr userDrawn="1"/>
        </p:nvSpPr>
        <p:spPr bwMode="auto">
          <a:xfrm>
            <a:off x="0" y="0"/>
            <a:ext cx="12196376" cy="5911200"/>
          </a:xfrm>
          <a:prstGeom prst="rect">
            <a:avLst/>
          </a:prstGeom>
          <a:solidFill>
            <a:schemeClr val="bg1"/>
          </a:solidFill>
          <a:ln w="1778"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base">
              <a:lnSpc>
                <a:spcPct val="95000"/>
              </a:lnSpc>
              <a:spcBef>
                <a:spcPct val="0"/>
              </a:spcBef>
              <a:spcAft>
                <a:spcPct val="0"/>
              </a:spcAft>
              <a:buFont typeface="AU Passata" pitchFamily="34" charset="0"/>
              <a:buNone/>
            </a:pPr>
            <a:endParaRPr lang="en-GB" sz="1600" dirty="0" err="1">
              <a:solidFill>
                <a:srgbClr val="FFFFFF"/>
              </a:solidFill>
            </a:endParaRPr>
          </a:p>
        </p:txBody>
      </p:sp>
      <p:sp>
        <p:nvSpPr>
          <p:cNvPr id="15" name="Black Rectangle"/>
          <p:cNvSpPr/>
          <p:nvPr userDrawn="1"/>
        </p:nvSpPr>
        <p:spPr>
          <a:xfrm>
            <a:off x="990258" y="1045684"/>
            <a:ext cx="648000" cy="480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lnSpc>
                <a:spcPts val="4799"/>
              </a:lnSpc>
              <a:spcBef>
                <a:spcPct val="0"/>
              </a:spcBef>
              <a:spcAft>
                <a:spcPct val="0"/>
              </a:spcAft>
              <a:buFont typeface="AU Passata" pitchFamily="34" charset="0"/>
              <a:buNone/>
            </a:pPr>
            <a:endParaRPr lang="en-GB" sz="4799" dirty="0">
              <a:solidFill>
                <a:srgbClr val="FFFFFF"/>
              </a:solidFill>
            </a:endParaRPr>
          </a:p>
          <a:p>
            <a:pPr algn="ctr" fontAlgn="base">
              <a:lnSpc>
                <a:spcPts val="4799"/>
              </a:lnSpc>
              <a:spcBef>
                <a:spcPct val="0"/>
              </a:spcBef>
              <a:spcAft>
                <a:spcPct val="0"/>
              </a:spcAft>
              <a:buFont typeface="AU Passata" pitchFamily="34" charset="0"/>
              <a:buNone/>
            </a:pPr>
            <a:endParaRPr lang="en-GB" sz="4799" dirty="0">
              <a:solidFill>
                <a:srgbClr val="FFFFFF"/>
              </a:solidFill>
            </a:endParaRPr>
          </a:p>
        </p:txBody>
      </p:sp>
      <p:sp>
        <p:nvSpPr>
          <p:cNvPr id="2" name="Title 1"/>
          <p:cNvSpPr>
            <a:spLocks noGrp="1"/>
          </p:cNvSpPr>
          <p:nvPr>
            <p:ph type="title" hasCustomPrompt="1"/>
          </p:nvPr>
        </p:nvSpPr>
        <p:spPr>
          <a:xfrm>
            <a:off x="316884" y="230400"/>
            <a:ext cx="5645733" cy="752400"/>
          </a:xfrm>
        </p:spPr>
        <p:txBody>
          <a:bodyPr anchor="t" anchorCtr="0"/>
          <a:lstStyle>
            <a:lvl1pPr>
              <a:defRPr/>
            </a:lvl1pPr>
          </a:lstStyle>
          <a:p>
            <a:r>
              <a:rPr lang="en-GB" dirty="0"/>
              <a:t>Insert title</a:t>
            </a:r>
            <a:endParaRPr lang="en-GB"/>
          </a:p>
        </p:txBody>
      </p:sp>
      <p:sp>
        <p:nvSpPr>
          <p:cNvPr id="10" name="Text Placeholder 2"/>
          <p:cNvSpPr>
            <a:spLocks noGrp="1"/>
          </p:cNvSpPr>
          <p:nvPr>
            <p:ph type="body" sz="quarter" idx="14"/>
          </p:nvPr>
        </p:nvSpPr>
        <p:spPr>
          <a:xfrm>
            <a:off x="986096" y="1371600"/>
            <a:ext cx="4976521" cy="4525964"/>
          </a:xfrm>
        </p:spPr>
        <p:txBody>
          <a:bodyPr/>
          <a:lstStyle>
            <a:lvl1pPr marL="0" indent="0">
              <a:buFont typeface="Calibri" panose="020F0502020204030204" pitchFamily="34" charset="0"/>
              <a:buChar char="​"/>
              <a:defRPr/>
            </a:lvl1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7" name="Picture Placeholder 3"/>
          <p:cNvSpPr>
            <a:spLocks noGrp="1"/>
          </p:cNvSpPr>
          <p:nvPr>
            <p:ph type="pic" sz="quarter" idx="13" hasCustomPrompt="1"/>
          </p:nvPr>
        </p:nvSpPr>
        <p:spPr>
          <a:xfrm>
            <a:off x="6231821" y="315913"/>
            <a:ext cx="5645580" cy="5581650"/>
          </a:xfrm>
        </p:spPr>
        <p:txBody>
          <a:bodyPr/>
          <a:lstStyle>
            <a:lvl1pPr marL="0" indent="0">
              <a:buNone/>
              <a:defRPr b="0"/>
            </a:lvl1pPr>
          </a:lstStyle>
          <a:p>
            <a:r>
              <a:rPr lang="en-GB" dirty="0"/>
              <a:t>Click here and add image via Templafy Image Library</a:t>
            </a:r>
            <a:endParaRPr lang="en-GB"/>
          </a:p>
        </p:txBody>
      </p:sp>
      <p:sp>
        <p:nvSpPr>
          <p:cNvPr id="9" name="TextBox 8"/>
          <p:cNvSpPr txBox="1"/>
          <p:nvPr userDrawn="1"/>
        </p:nvSpPr>
        <p:spPr>
          <a:xfrm>
            <a:off x="-1974112" y="340164"/>
            <a:ext cx="1826368" cy="307777"/>
          </a:xfrm>
          <a:prstGeom prst="rect">
            <a:avLst/>
          </a:prstGeom>
          <a:noFill/>
        </p:spPr>
        <p:txBody>
          <a:bodyPr wrap="square" lIns="0" tIns="0" rIns="0" bIns="0" rtlCol="0">
            <a:spAutoFit/>
          </a:bodyPr>
          <a:lstStyle/>
          <a:p>
            <a:pPr algn="r" fontAlgn="base">
              <a:spcBef>
                <a:spcPct val="0"/>
              </a:spcBef>
              <a:spcAft>
                <a:spcPct val="0"/>
              </a:spcAft>
              <a:buFont typeface="AU Passata" pitchFamily="34" charset="0"/>
              <a:buNone/>
            </a:pPr>
            <a:r>
              <a:rPr lang="en-GB" sz="1000" noProof="1">
                <a:solidFill>
                  <a:srgbClr val="000000">
                    <a:lumMod val="75000"/>
                    <a:lumOff val="25000"/>
                  </a:srgbClr>
                </a:solidFill>
              </a:rPr>
              <a:t>Overskrift én linje</a:t>
            </a:r>
            <a:endParaRPr lang="en-GB" sz="4799">
              <a:solidFill>
                <a:srgbClr val="000000"/>
              </a:solidFill>
            </a:endParaRPr>
          </a:p>
          <a:p>
            <a:pPr algn="r" fontAlgn="base">
              <a:spcBef>
                <a:spcPct val="0"/>
              </a:spcBef>
              <a:spcAft>
                <a:spcPct val="0"/>
              </a:spcAft>
              <a:buFont typeface="AU Passata" pitchFamily="34" charset="0"/>
              <a:buNone/>
            </a:pPr>
            <a:r>
              <a:rPr lang="en-GB" sz="1000" noProof="1">
                <a:solidFill>
                  <a:srgbClr val="000000">
                    <a:lumMod val="75000"/>
                    <a:lumOff val="25000"/>
                  </a:srgbClr>
                </a:solidFill>
              </a:rPr>
              <a:t>Light eller AU Passata Bold</a:t>
            </a:r>
            <a:endParaRPr lang="en-GB" sz="4799" dirty="0">
              <a:solidFill>
                <a:srgbClr val="000000"/>
              </a:solidFill>
            </a:endParaRPr>
          </a:p>
        </p:txBody>
      </p:sp>
      <p:sp>
        <p:nvSpPr>
          <p:cNvPr id="21" name="Slide Number Placeholder 20" hidden="1"/>
          <p:cNvSpPr>
            <a:spLocks noGrp="1"/>
          </p:cNvSpPr>
          <p:nvPr>
            <p:ph type="sldNum" sz="quarter" idx="12"/>
          </p:nvPr>
        </p:nvSpPr>
        <p:spPr>
          <a:xfrm>
            <a:off x="0" y="6984000"/>
            <a:ext cx="0" cy="799734"/>
          </a:xfrm>
        </p:spPr>
        <p:txBody>
          <a:bodyPr/>
          <a:lstStyle/>
          <a:p>
            <a:pPr>
              <a:defRPr/>
            </a:pPr>
            <a:fld id="{E90C1E0A-682D-40DC-B1EA-26C007FDC330}" type="slidenum">
              <a:rPr lang="en-GB" smtClean="0"/>
              <a:pPr>
                <a:defRPr/>
              </a:pPr>
              <a:t>‹#›</a:t>
            </a:fld>
            <a:endParaRPr lang="en-GB" dirty="0"/>
          </a:p>
        </p:txBody>
      </p:sp>
    </p:spTree>
    <p:extLst>
      <p:ext uri="{BB962C8B-B14F-4D97-AF65-F5344CB8AC3E}">
        <p14:creationId xmlns:p14="http://schemas.microsoft.com/office/powerpoint/2010/main" val="200493066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3924">
          <p15:clr>
            <a:srgbClr val="A4A3A4"/>
          </p15:clr>
        </p15:guide>
        <p15:guide id="2" pos="3755">
          <p15:clr>
            <a:srgbClr val="A4A3A4"/>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ersonal information">
    <p:spTree>
      <p:nvGrpSpPr>
        <p:cNvPr id="1" name=""/>
        <p:cNvGrpSpPr/>
        <p:nvPr/>
      </p:nvGrpSpPr>
      <p:grpSpPr>
        <a:xfrm>
          <a:off x="0" y="0"/>
          <a:ext cx="0" cy="0"/>
          <a:chOff x="0" y="0"/>
          <a:chExt cx="0" cy="0"/>
        </a:xfrm>
      </p:grpSpPr>
      <p:sp>
        <p:nvSpPr>
          <p:cNvPr id="14" name="Hvid baggrund"/>
          <p:cNvSpPr/>
          <p:nvPr userDrawn="1"/>
        </p:nvSpPr>
        <p:spPr bwMode="auto">
          <a:xfrm>
            <a:off x="0" y="3"/>
            <a:ext cx="12196376" cy="5911011"/>
          </a:xfrm>
          <a:prstGeom prst="rect">
            <a:avLst/>
          </a:prstGeom>
          <a:solidFill>
            <a:schemeClr val="bg1"/>
          </a:solidFill>
          <a:ln w="1778"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base">
              <a:lnSpc>
                <a:spcPct val="95000"/>
              </a:lnSpc>
              <a:spcBef>
                <a:spcPct val="0"/>
              </a:spcBef>
              <a:spcAft>
                <a:spcPct val="0"/>
              </a:spcAft>
              <a:buFont typeface="AU Passata" pitchFamily="34" charset="0"/>
              <a:buNone/>
            </a:pPr>
            <a:endParaRPr lang="en-GB" sz="1600" dirty="0" err="1">
              <a:solidFill>
                <a:srgbClr val="FFFFFF"/>
              </a:solidFill>
            </a:endParaRPr>
          </a:p>
        </p:txBody>
      </p:sp>
      <p:sp>
        <p:nvSpPr>
          <p:cNvPr id="15" name="Black Rectangle"/>
          <p:cNvSpPr/>
          <p:nvPr userDrawn="1"/>
        </p:nvSpPr>
        <p:spPr>
          <a:xfrm>
            <a:off x="1001336" y="2694542"/>
            <a:ext cx="648000" cy="480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lnSpc>
                <a:spcPts val="4799"/>
              </a:lnSpc>
              <a:spcBef>
                <a:spcPct val="0"/>
              </a:spcBef>
              <a:spcAft>
                <a:spcPct val="0"/>
              </a:spcAft>
              <a:buFont typeface="AU Passata" pitchFamily="34" charset="0"/>
              <a:buNone/>
            </a:pPr>
            <a:endParaRPr lang="en-GB" sz="4799" dirty="0">
              <a:solidFill>
                <a:srgbClr val="FFFFFF"/>
              </a:solidFill>
            </a:endParaRPr>
          </a:p>
          <a:p>
            <a:pPr algn="ctr" fontAlgn="base">
              <a:lnSpc>
                <a:spcPts val="4799"/>
              </a:lnSpc>
              <a:spcBef>
                <a:spcPct val="0"/>
              </a:spcBef>
              <a:spcAft>
                <a:spcPct val="0"/>
              </a:spcAft>
              <a:buFont typeface="AU Passata" pitchFamily="34" charset="0"/>
              <a:buNone/>
            </a:pPr>
            <a:endParaRPr lang="en-GB" sz="4799" dirty="0">
              <a:solidFill>
                <a:srgbClr val="FFFFFF"/>
              </a:solidFill>
            </a:endParaRPr>
          </a:p>
        </p:txBody>
      </p:sp>
      <p:sp>
        <p:nvSpPr>
          <p:cNvPr id="2" name="Title 1"/>
          <p:cNvSpPr>
            <a:spLocks noGrp="1"/>
          </p:cNvSpPr>
          <p:nvPr>
            <p:ph type="title"/>
          </p:nvPr>
        </p:nvSpPr>
        <p:spPr>
          <a:xfrm>
            <a:off x="986096" y="1484784"/>
            <a:ext cx="4976521" cy="971980"/>
          </a:xfrm>
        </p:spPr>
        <p:txBody>
          <a:bodyPr anchor="b" anchorCtr="0"/>
          <a:lstStyle>
            <a:lvl1pPr>
              <a:lnSpc>
                <a:spcPct val="95000"/>
              </a:lnSpc>
              <a:defRPr sz="3000">
                <a:latin typeface="+mn-lt"/>
              </a:defRPr>
            </a:lvl1pPr>
          </a:lstStyle>
          <a:p>
            <a:r>
              <a:rPr lang="en-GB" dirty="0"/>
              <a:t>Click to edit Master title style</a:t>
            </a:r>
            <a:endParaRPr lang="en-GB"/>
          </a:p>
        </p:txBody>
      </p:sp>
      <p:sp>
        <p:nvSpPr>
          <p:cNvPr id="10" name="Text Placeholder 2"/>
          <p:cNvSpPr>
            <a:spLocks noGrp="1"/>
          </p:cNvSpPr>
          <p:nvPr>
            <p:ph type="body" sz="quarter" idx="14"/>
          </p:nvPr>
        </p:nvSpPr>
        <p:spPr>
          <a:xfrm>
            <a:off x="986096" y="3010711"/>
            <a:ext cx="4976521" cy="1858449"/>
          </a:xfrm>
        </p:spPr>
        <p:txBody>
          <a:bodyPr/>
          <a:lstStyle>
            <a:lvl1pPr marL="0" indent="0">
              <a:buFont typeface="Calibri" panose="020F0502020204030204" pitchFamily="34" charset="0"/>
              <a:buChar char="​"/>
              <a:defRPr/>
            </a:lvl1pPr>
            <a:lvl5pPr>
              <a:defRPr/>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a:p>
            <a:pPr lvl="5"/>
            <a:r>
              <a:rPr lang="en-GB" dirty="0"/>
              <a:t>6</a:t>
            </a:r>
            <a:endParaRPr lang="en-GB"/>
          </a:p>
        </p:txBody>
      </p:sp>
      <p:sp>
        <p:nvSpPr>
          <p:cNvPr id="7" name="Picture Placeholder 3"/>
          <p:cNvSpPr>
            <a:spLocks noGrp="1"/>
          </p:cNvSpPr>
          <p:nvPr>
            <p:ph type="pic" sz="quarter" idx="13" hasCustomPrompt="1"/>
          </p:nvPr>
        </p:nvSpPr>
        <p:spPr>
          <a:xfrm>
            <a:off x="6233223" y="315913"/>
            <a:ext cx="5646270" cy="5583600"/>
          </a:xfrm>
        </p:spPr>
        <p:txBody>
          <a:bodyPr/>
          <a:lstStyle>
            <a:lvl1pPr marL="0" indent="0">
              <a:buNone/>
              <a:defRPr b="0"/>
            </a:lvl1pPr>
          </a:lstStyle>
          <a:p>
            <a:r>
              <a:rPr lang="en-GB" dirty="0"/>
              <a:t>Click here and add image via Templafy Image Library</a:t>
            </a:r>
            <a:endParaRPr lang="en-GB"/>
          </a:p>
        </p:txBody>
      </p:sp>
      <p:sp>
        <p:nvSpPr>
          <p:cNvPr id="9" name="TextBox 8"/>
          <p:cNvSpPr txBox="1"/>
          <p:nvPr userDrawn="1"/>
        </p:nvSpPr>
        <p:spPr>
          <a:xfrm>
            <a:off x="-1974112" y="1780882"/>
            <a:ext cx="1826368" cy="153888"/>
          </a:xfrm>
          <a:prstGeom prst="rect">
            <a:avLst/>
          </a:prstGeom>
          <a:noFill/>
        </p:spPr>
        <p:txBody>
          <a:bodyPr wrap="square" lIns="0" tIns="0" rIns="0" bIns="0" rtlCol="0">
            <a:spAutoFit/>
          </a:bodyPr>
          <a:lstStyle/>
          <a:p>
            <a:pPr algn="r" fontAlgn="base">
              <a:spcBef>
                <a:spcPct val="0"/>
              </a:spcBef>
              <a:spcAft>
                <a:spcPct val="0"/>
              </a:spcAft>
              <a:buFont typeface="AU Passata" pitchFamily="34" charset="0"/>
              <a:buNone/>
            </a:pPr>
            <a:r>
              <a:rPr lang="en-GB" sz="1000" noProof="1">
                <a:solidFill>
                  <a:srgbClr val="000000">
                    <a:lumMod val="75000"/>
                    <a:lumOff val="25000"/>
                  </a:srgbClr>
                </a:solidFill>
              </a:rPr>
              <a:t>Overskrift to linjer</a:t>
            </a:r>
            <a:endParaRPr lang="en-GB" sz="4799">
              <a:solidFill>
                <a:srgbClr val="000000"/>
              </a:solidFill>
            </a:endParaRPr>
          </a:p>
        </p:txBody>
      </p:sp>
      <p:sp>
        <p:nvSpPr>
          <p:cNvPr id="21" name="Slide Number Placeholder 20" hidden="1"/>
          <p:cNvSpPr>
            <a:spLocks noGrp="1"/>
          </p:cNvSpPr>
          <p:nvPr>
            <p:ph type="sldNum" sz="quarter" idx="12"/>
          </p:nvPr>
        </p:nvSpPr>
        <p:spPr>
          <a:xfrm>
            <a:off x="0" y="6984000"/>
            <a:ext cx="0" cy="799734"/>
          </a:xfrm>
        </p:spPr>
        <p:txBody>
          <a:bodyPr/>
          <a:lstStyle/>
          <a:p>
            <a:pPr>
              <a:defRPr/>
            </a:pPr>
            <a:fld id="{E90C1E0A-682D-40DC-B1EA-26C007FDC330}" type="slidenum">
              <a:rPr lang="en-GB" smtClean="0"/>
              <a:pPr>
                <a:defRPr/>
              </a:pPr>
              <a:t>‹#›</a:t>
            </a:fld>
            <a:endParaRPr lang="en-GB" dirty="0"/>
          </a:p>
        </p:txBody>
      </p:sp>
    </p:spTree>
    <p:extLst>
      <p:ext uri="{BB962C8B-B14F-4D97-AF65-F5344CB8AC3E}">
        <p14:creationId xmlns:p14="http://schemas.microsoft.com/office/powerpoint/2010/main" val="909201952"/>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3930">
          <p15:clr>
            <a:srgbClr val="A4A3A4"/>
          </p15:clr>
        </p15:guide>
        <p15:guide id="2" pos="3755">
          <p15:clr>
            <a:srgbClr val="A4A3A4"/>
          </p15:clr>
        </p15:guide>
        <p15:guide id="3" orient="horz" pos="3069">
          <p15:clr>
            <a:srgbClr val="A4A3A4"/>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icture slide">
    <p:spTree>
      <p:nvGrpSpPr>
        <p:cNvPr id="1" name=""/>
        <p:cNvGrpSpPr/>
        <p:nvPr/>
      </p:nvGrpSpPr>
      <p:grpSpPr>
        <a:xfrm>
          <a:off x="0" y="0"/>
          <a:ext cx="0" cy="0"/>
          <a:chOff x="0" y="0"/>
          <a:chExt cx="0" cy="0"/>
        </a:xfrm>
      </p:grpSpPr>
      <p:sp>
        <p:nvSpPr>
          <p:cNvPr id="5" name="Picture Placeholder 1"/>
          <p:cNvSpPr>
            <a:spLocks noGrp="1"/>
          </p:cNvSpPr>
          <p:nvPr>
            <p:ph type="pic" sz="quarter" idx="11" hasCustomPrompt="1"/>
          </p:nvPr>
        </p:nvSpPr>
        <p:spPr>
          <a:xfrm>
            <a:off x="316884" y="316800"/>
            <a:ext cx="11562611" cy="5583600"/>
          </a:xfrm>
          <a:solidFill>
            <a:schemeClr val="bg1"/>
          </a:solidFill>
        </p:spPr>
        <p:txBody>
          <a:bodyPr/>
          <a:lstStyle>
            <a:lvl1pPr marL="0" indent="0">
              <a:buFontTx/>
              <a:buNone/>
              <a:defRPr b="0"/>
            </a:lvl1pPr>
          </a:lstStyle>
          <a:p>
            <a:r>
              <a:rPr lang="en-GB" dirty="0"/>
              <a:t>Click here and add image via Templafy Image Library</a:t>
            </a:r>
            <a:endParaRPr lang="en-GB"/>
          </a:p>
        </p:txBody>
      </p:sp>
      <p:sp>
        <p:nvSpPr>
          <p:cNvPr id="3" name="Slide Number Placeholder 2" hidden="1"/>
          <p:cNvSpPr>
            <a:spLocks noGrp="1"/>
          </p:cNvSpPr>
          <p:nvPr>
            <p:ph type="sldNum" sz="quarter" idx="10"/>
          </p:nvPr>
        </p:nvSpPr>
        <p:spPr>
          <a:xfrm>
            <a:off x="0" y="6984000"/>
            <a:ext cx="0" cy="799734"/>
          </a:xfrm>
        </p:spPr>
        <p:txBody>
          <a:bodyPr/>
          <a:lstStyle/>
          <a:p>
            <a:pPr>
              <a:defRPr/>
            </a:pPr>
            <a:fld id="{E90C1E0A-682D-40DC-B1EA-26C007FDC330}" type="slidenum">
              <a:rPr lang="en-GB" smtClean="0"/>
              <a:pPr>
                <a:defRPr/>
              </a:pPr>
              <a:t>‹#›</a:t>
            </a:fld>
            <a:endParaRPr lang="en-GB" dirty="0"/>
          </a:p>
        </p:txBody>
      </p:sp>
      <p:sp>
        <p:nvSpPr>
          <p:cNvPr id="2" name="AutoShape 2" descr="Billedresultat for penn state university logo"/>
          <p:cNvSpPr>
            <a:spLocks noChangeAspect="1" noChangeArrowheads="1"/>
          </p:cNvSpPr>
          <p:nvPr userDrawn="1"/>
        </p:nvSpPr>
        <p:spPr bwMode="auto">
          <a:xfrm>
            <a:off x="155575" y="-144463"/>
            <a:ext cx="1468688" cy="146869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Tree>
    <p:extLst>
      <p:ext uri="{BB962C8B-B14F-4D97-AF65-F5344CB8AC3E}">
        <p14:creationId xmlns:p14="http://schemas.microsoft.com/office/powerpoint/2010/main" val="2152904875"/>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pictures">
    <p:spTree>
      <p:nvGrpSpPr>
        <p:cNvPr id="1" name=""/>
        <p:cNvGrpSpPr/>
        <p:nvPr/>
      </p:nvGrpSpPr>
      <p:grpSpPr>
        <a:xfrm>
          <a:off x="0" y="0"/>
          <a:ext cx="0" cy="0"/>
          <a:chOff x="0" y="0"/>
          <a:chExt cx="0" cy="0"/>
        </a:xfrm>
      </p:grpSpPr>
      <p:sp>
        <p:nvSpPr>
          <p:cNvPr id="4" name="Picture Placeholder 1"/>
          <p:cNvSpPr>
            <a:spLocks noGrp="1"/>
          </p:cNvSpPr>
          <p:nvPr>
            <p:ph type="pic" sz="quarter" idx="11" hasCustomPrompt="1"/>
          </p:nvPr>
        </p:nvSpPr>
        <p:spPr>
          <a:xfrm>
            <a:off x="316883" y="316800"/>
            <a:ext cx="5646270" cy="5583600"/>
          </a:xfrm>
          <a:solidFill>
            <a:schemeClr val="bg1"/>
          </a:solidFill>
        </p:spPr>
        <p:txBody>
          <a:bodyPr/>
          <a:lstStyle>
            <a:lvl1pPr marL="0" indent="0">
              <a:buFontTx/>
              <a:buNone/>
              <a:defRPr b="0"/>
            </a:lvl1pPr>
          </a:lstStyle>
          <a:p>
            <a:r>
              <a:rPr lang="en-GB" dirty="0"/>
              <a:t>Click here and add image via Templafy Image Library</a:t>
            </a:r>
            <a:endParaRPr lang="en-GB"/>
          </a:p>
        </p:txBody>
      </p:sp>
      <p:sp>
        <p:nvSpPr>
          <p:cNvPr id="5" name="Picture Placeholder 2"/>
          <p:cNvSpPr>
            <a:spLocks noGrp="1"/>
          </p:cNvSpPr>
          <p:nvPr>
            <p:ph type="pic" sz="quarter" idx="12" hasCustomPrompt="1"/>
          </p:nvPr>
        </p:nvSpPr>
        <p:spPr>
          <a:xfrm>
            <a:off x="6233223" y="316800"/>
            <a:ext cx="5646270" cy="5583600"/>
          </a:xfrm>
        </p:spPr>
        <p:txBody>
          <a:bodyPr/>
          <a:lstStyle>
            <a:lvl1pPr marL="0" indent="0">
              <a:buFontTx/>
              <a:buNone/>
              <a:defRPr b="0"/>
            </a:lvl1pPr>
          </a:lstStyle>
          <a:p>
            <a:r>
              <a:rPr lang="en-GB" dirty="0"/>
              <a:t>Click here and add image via Templafy Image Library</a:t>
            </a:r>
            <a:endParaRPr lang="en-GB"/>
          </a:p>
        </p:txBody>
      </p:sp>
      <p:sp>
        <p:nvSpPr>
          <p:cNvPr id="3" name="Slide Number Placeholder 2" hidden="1"/>
          <p:cNvSpPr>
            <a:spLocks noGrp="1"/>
          </p:cNvSpPr>
          <p:nvPr>
            <p:ph type="sldNum" sz="quarter" idx="10"/>
          </p:nvPr>
        </p:nvSpPr>
        <p:spPr>
          <a:xfrm>
            <a:off x="0" y="6984000"/>
            <a:ext cx="0" cy="799734"/>
          </a:xfrm>
        </p:spPr>
        <p:txBody>
          <a:bodyPr/>
          <a:lstStyle>
            <a:lvl1pPr>
              <a:defRPr>
                <a:solidFill>
                  <a:schemeClr val="tx1"/>
                </a:solidFill>
              </a:defRPr>
            </a:lvl1pPr>
          </a:lstStyle>
          <a:p>
            <a:pPr>
              <a:defRPr/>
            </a:pPr>
            <a:fld id="{E90C1E0A-682D-40DC-B1EA-26C007FDC330}" type="slidenum">
              <a:rPr lang="en-GB" smtClean="0">
                <a:solidFill>
                  <a:srgbClr val="000000"/>
                </a:solidFill>
              </a:rPr>
              <a:pPr>
                <a:defRPr/>
              </a:pPr>
              <a:t>‹#›</a:t>
            </a:fld>
            <a:endParaRPr lang="en-GB" dirty="0">
              <a:solidFill>
                <a:srgbClr val="000000"/>
              </a:solidFill>
            </a:endParaRPr>
          </a:p>
        </p:txBody>
      </p:sp>
      <p:pic>
        <p:nvPicPr>
          <p:cNvPr id="6" name="Picture 5"/>
          <p:cNvPicPr>
            <a:picLocks noChangeAspect="1"/>
          </p:cNvPicPr>
          <p:nvPr userDrawn="1"/>
        </p:nvPicPr>
        <p:blipFill>
          <a:blip r:embed="rId2"/>
          <a:stretch>
            <a:fillRect/>
          </a:stretch>
        </p:blipFill>
        <p:spPr>
          <a:xfrm>
            <a:off x="2969622" y="6011561"/>
            <a:ext cx="1875191" cy="740622"/>
          </a:xfrm>
          <a:prstGeom prst="rect">
            <a:avLst/>
          </a:prstGeom>
        </p:spPr>
      </p:pic>
    </p:spTree>
    <p:extLst>
      <p:ext uri="{BB962C8B-B14F-4D97-AF65-F5344CB8AC3E}">
        <p14:creationId xmlns:p14="http://schemas.microsoft.com/office/powerpoint/2010/main" val="3665074102"/>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3924">
          <p15:clr>
            <a:srgbClr val="A4A3A4"/>
          </p15:clr>
        </p15:guide>
        <p15:guide id="2" pos="3754">
          <p15:clr>
            <a:srgbClr val="A4A3A4"/>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ree pictures">
    <p:spTree>
      <p:nvGrpSpPr>
        <p:cNvPr id="1" name=""/>
        <p:cNvGrpSpPr/>
        <p:nvPr/>
      </p:nvGrpSpPr>
      <p:grpSpPr>
        <a:xfrm>
          <a:off x="0" y="0"/>
          <a:ext cx="0" cy="0"/>
          <a:chOff x="0" y="0"/>
          <a:chExt cx="0" cy="0"/>
        </a:xfrm>
      </p:grpSpPr>
      <p:sp>
        <p:nvSpPr>
          <p:cNvPr id="4" name="Picture Placeholder 1"/>
          <p:cNvSpPr>
            <a:spLocks noGrp="1"/>
          </p:cNvSpPr>
          <p:nvPr>
            <p:ph type="pic" sz="quarter" idx="11" hasCustomPrompt="1"/>
          </p:nvPr>
        </p:nvSpPr>
        <p:spPr>
          <a:xfrm>
            <a:off x="316883" y="316800"/>
            <a:ext cx="5646270" cy="2653200"/>
          </a:xfrm>
          <a:solidFill>
            <a:schemeClr val="bg1"/>
          </a:solidFill>
        </p:spPr>
        <p:txBody>
          <a:bodyPr/>
          <a:lstStyle>
            <a:lvl1pPr marL="0" indent="0">
              <a:buFontTx/>
              <a:buNone/>
              <a:defRPr b="0"/>
            </a:lvl1pPr>
          </a:lstStyle>
          <a:p>
            <a:r>
              <a:rPr lang="en-GB" dirty="0"/>
              <a:t>Click here and add image via Templafy Image Library</a:t>
            </a:r>
            <a:endParaRPr lang="en-GB"/>
          </a:p>
        </p:txBody>
      </p:sp>
      <p:sp>
        <p:nvSpPr>
          <p:cNvPr id="7" name="Picture Placeholder 2"/>
          <p:cNvSpPr>
            <a:spLocks noGrp="1"/>
          </p:cNvSpPr>
          <p:nvPr>
            <p:ph type="pic" sz="quarter" idx="13" hasCustomPrompt="1"/>
          </p:nvPr>
        </p:nvSpPr>
        <p:spPr>
          <a:xfrm>
            <a:off x="316883" y="3237372"/>
            <a:ext cx="5646270" cy="2653200"/>
          </a:xfrm>
        </p:spPr>
        <p:txBody>
          <a:bodyPr/>
          <a:lstStyle>
            <a:lvl1pPr marL="0" indent="0">
              <a:buFontTx/>
              <a:buNone/>
              <a:defRPr b="0"/>
            </a:lvl1pPr>
          </a:lstStyle>
          <a:p>
            <a:r>
              <a:rPr lang="en-GB" dirty="0"/>
              <a:t>Click here and add image via Templafy Image Library</a:t>
            </a:r>
            <a:endParaRPr lang="en-GB"/>
          </a:p>
        </p:txBody>
      </p:sp>
      <p:sp>
        <p:nvSpPr>
          <p:cNvPr id="5" name="Picture Placeholder 3"/>
          <p:cNvSpPr>
            <a:spLocks noGrp="1"/>
          </p:cNvSpPr>
          <p:nvPr>
            <p:ph type="pic" sz="quarter" idx="12" hasCustomPrompt="1"/>
          </p:nvPr>
        </p:nvSpPr>
        <p:spPr>
          <a:xfrm>
            <a:off x="6233223" y="316800"/>
            <a:ext cx="5646270" cy="5583600"/>
          </a:xfrm>
        </p:spPr>
        <p:txBody>
          <a:bodyPr/>
          <a:lstStyle>
            <a:lvl1pPr marL="0" indent="0">
              <a:buFontTx/>
              <a:buNone/>
              <a:defRPr b="0"/>
            </a:lvl1pPr>
          </a:lstStyle>
          <a:p>
            <a:r>
              <a:rPr lang="en-GB" dirty="0"/>
              <a:t>Click here and add image via Templafy Image Library</a:t>
            </a:r>
            <a:endParaRPr lang="en-GB"/>
          </a:p>
        </p:txBody>
      </p:sp>
      <p:sp>
        <p:nvSpPr>
          <p:cNvPr id="2" name="Slide Number Placeholder 1" hidden="1"/>
          <p:cNvSpPr>
            <a:spLocks noGrp="1"/>
          </p:cNvSpPr>
          <p:nvPr>
            <p:ph type="sldNum" sz="quarter" idx="14"/>
          </p:nvPr>
        </p:nvSpPr>
        <p:spPr/>
        <p:txBody>
          <a:bodyPr/>
          <a:lstStyle/>
          <a:p>
            <a:pPr>
              <a:defRPr/>
            </a:pPr>
            <a:fld id="{E90C1E0A-682D-40DC-B1EA-26C007FDC330}" type="slidenum">
              <a:rPr lang="en-GB" smtClean="0"/>
              <a:pPr>
                <a:defRPr/>
              </a:pPr>
              <a:t>‹#›</a:t>
            </a:fld>
            <a:endParaRPr lang="en-GB" dirty="0"/>
          </a:p>
        </p:txBody>
      </p:sp>
    </p:spTree>
    <p:extLst>
      <p:ext uri="{BB962C8B-B14F-4D97-AF65-F5344CB8AC3E}">
        <p14:creationId xmlns:p14="http://schemas.microsoft.com/office/powerpoint/2010/main" val="78764798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3922">
          <p15:clr>
            <a:srgbClr val="A4A3A4"/>
          </p15:clr>
        </p15:guide>
        <p15:guide id="2" pos="3755">
          <p15:clr>
            <a:srgbClr val="A4A3A4"/>
          </p15:clr>
        </p15:guide>
        <p15:guide id="3" orient="horz" pos="2039">
          <p15:clr>
            <a:srgbClr val="A4A3A4"/>
          </p15:clr>
        </p15:guide>
        <p15:guide id="4" orient="horz" pos="1872">
          <p15:clr>
            <a:srgbClr val="A4A3A4"/>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ree pictures II">
    <p:spTree>
      <p:nvGrpSpPr>
        <p:cNvPr id="1" name=""/>
        <p:cNvGrpSpPr/>
        <p:nvPr/>
      </p:nvGrpSpPr>
      <p:grpSpPr>
        <a:xfrm>
          <a:off x="0" y="0"/>
          <a:ext cx="0" cy="0"/>
          <a:chOff x="0" y="0"/>
          <a:chExt cx="0" cy="0"/>
        </a:xfrm>
      </p:grpSpPr>
      <p:sp>
        <p:nvSpPr>
          <p:cNvPr id="5" name="Picture Placeholder 1"/>
          <p:cNvSpPr>
            <a:spLocks noGrp="1"/>
          </p:cNvSpPr>
          <p:nvPr>
            <p:ph type="pic" sz="quarter" idx="12" hasCustomPrompt="1"/>
          </p:nvPr>
        </p:nvSpPr>
        <p:spPr>
          <a:xfrm>
            <a:off x="316883" y="316800"/>
            <a:ext cx="5646270" cy="5583600"/>
          </a:xfrm>
          <a:solidFill>
            <a:schemeClr val="bg1"/>
          </a:solidFill>
        </p:spPr>
        <p:txBody>
          <a:bodyPr/>
          <a:lstStyle>
            <a:lvl1pPr marL="0" indent="0">
              <a:buFontTx/>
              <a:buNone/>
              <a:defRPr b="0"/>
            </a:lvl1pPr>
          </a:lstStyle>
          <a:p>
            <a:r>
              <a:rPr lang="en-GB" dirty="0"/>
              <a:t>Click here and add image via Templafy Image Library</a:t>
            </a:r>
            <a:endParaRPr lang="en-GB"/>
          </a:p>
        </p:txBody>
      </p:sp>
      <p:sp>
        <p:nvSpPr>
          <p:cNvPr id="4" name="Picture Placeholder 2"/>
          <p:cNvSpPr>
            <a:spLocks noGrp="1"/>
          </p:cNvSpPr>
          <p:nvPr>
            <p:ph type="pic" sz="quarter" idx="11" hasCustomPrompt="1"/>
          </p:nvPr>
        </p:nvSpPr>
        <p:spPr>
          <a:xfrm>
            <a:off x="6233223" y="316800"/>
            <a:ext cx="5646270" cy="2653200"/>
          </a:xfrm>
        </p:spPr>
        <p:txBody>
          <a:bodyPr/>
          <a:lstStyle>
            <a:lvl1pPr marL="0" indent="0">
              <a:buFontTx/>
              <a:buNone/>
              <a:defRPr b="0"/>
            </a:lvl1pPr>
          </a:lstStyle>
          <a:p>
            <a:r>
              <a:rPr lang="en-GB" dirty="0"/>
              <a:t>Click here and add image via Templafy Image Library</a:t>
            </a:r>
            <a:endParaRPr lang="en-GB"/>
          </a:p>
        </p:txBody>
      </p:sp>
      <p:sp>
        <p:nvSpPr>
          <p:cNvPr id="7" name="Picture Placeholder 3"/>
          <p:cNvSpPr>
            <a:spLocks noGrp="1"/>
          </p:cNvSpPr>
          <p:nvPr>
            <p:ph type="pic" sz="quarter" idx="13" hasCustomPrompt="1"/>
          </p:nvPr>
        </p:nvSpPr>
        <p:spPr>
          <a:xfrm>
            <a:off x="6233223" y="3237372"/>
            <a:ext cx="5646270" cy="2653200"/>
          </a:xfrm>
        </p:spPr>
        <p:txBody>
          <a:bodyPr/>
          <a:lstStyle>
            <a:lvl1pPr marL="0" indent="0">
              <a:buFontTx/>
              <a:buNone/>
              <a:defRPr b="0"/>
            </a:lvl1pPr>
          </a:lstStyle>
          <a:p>
            <a:r>
              <a:rPr lang="en-GB" dirty="0"/>
              <a:t>Click here and add image via Templafy Image Library</a:t>
            </a:r>
            <a:endParaRPr lang="en-GB"/>
          </a:p>
        </p:txBody>
      </p:sp>
      <p:sp>
        <p:nvSpPr>
          <p:cNvPr id="3" name="Slide Number Placeholder 2" hidden="1"/>
          <p:cNvSpPr>
            <a:spLocks noGrp="1"/>
          </p:cNvSpPr>
          <p:nvPr>
            <p:ph type="sldNum" sz="quarter" idx="10"/>
          </p:nvPr>
        </p:nvSpPr>
        <p:spPr>
          <a:xfrm>
            <a:off x="0" y="6984000"/>
            <a:ext cx="0" cy="799734"/>
          </a:xfrm>
        </p:spPr>
        <p:txBody>
          <a:bodyPr/>
          <a:lstStyle>
            <a:lvl1pPr>
              <a:defRPr>
                <a:solidFill>
                  <a:schemeClr val="tx1"/>
                </a:solidFill>
              </a:defRPr>
            </a:lvl1pPr>
          </a:lstStyle>
          <a:p>
            <a:pPr>
              <a:defRPr/>
            </a:pPr>
            <a:fld id="{E90C1E0A-682D-40DC-B1EA-26C007FDC330}" type="slidenum">
              <a:rPr lang="en-GB" smtClean="0">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1313818719"/>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3922">
          <p15:clr>
            <a:srgbClr val="A4A3A4"/>
          </p15:clr>
        </p15:guide>
        <p15:guide id="2" pos="3755">
          <p15:clr>
            <a:srgbClr val="A4A3A4"/>
          </p15:clr>
        </p15:guide>
        <p15:guide id="3" orient="horz" pos="2039">
          <p15:clr>
            <a:srgbClr val="A4A3A4"/>
          </p15:clr>
        </p15:guide>
        <p15:guide id="4" orient="horz" pos="1872">
          <p15:clr>
            <a:srgbClr val="A4A3A4"/>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Full slide picture">
    <p:spTree>
      <p:nvGrpSpPr>
        <p:cNvPr id="1" name=""/>
        <p:cNvGrpSpPr/>
        <p:nvPr/>
      </p:nvGrpSpPr>
      <p:grpSpPr>
        <a:xfrm>
          <a:off x="0" y="0"/>
          <a:ext cx="0" cy="0"/>
          <a:chOff x="0" y="0"/>
          <a:chExt cx="0" cy="0"/>
        </a:xfrm>
      </p:grpSpPr>
      <p:sp>
        <p:nvSpPr>
          <p:cNvPr id="4" name="Picture Placeholder 4"/>
          <p:cNvSpPr>
            <a:spLocks noGrp="1"/>
          </p:cNvSpPr>
          <p:nvPr>
            <p:ph type="pic" sz="quarter" idx="11" hasCustomPrompt="1"/>
          </p:nvPr>
        </p:nvSpPr>
        <p:spPr>
          <a:xfrm>
            <a:off x="315996" y="315913"/>
            <a:ext cx="11560010" cy="6220354"/>
          </a:xfrm>
        </p:spPr>
        <p:txBody>
          <a:bodyPr/>
          <a:lstStyle>
            <a:lvl1pPr marL="0" indent="0">
              <a:buFontTx/>
              <a:buNone/>
              <a:defRPr b="0"/>
            </a:lvl1pPr>
          </a:lstStyle>
          <a:p>
            <a:r>
              <a:rPr lang="en-GB" dirty="0"/>
              <a:t>Click here and add image via Templafy Image Library</a:t>
            </a:r>
            <a:endParaRPr lang="en-GB"/>
          </a:p>
        </p:txBody>
      </p:sp>
      <p:sp>
        <p:nvSpPr>
          <p:cNvPr id="3" name="Slide Number Placeholder 2" hidden="1"/>
          <p:cNvSpPr>
            <a:spLocks noGrp="1"/>
          </p:cNvSpPr>
          <p:nvPr>
            <p:ph type="sldNum" sz="quarter" idx="10"/>
          </p:nvPr>
        </p:nvSpPr>
        <p:spPr>
          <a:xfrm>
            <a:off x="0" y="6984000"/>
            <a:ext cx="0" cy="799734"/>
          </a:xfrm>
        </p:spPr>
        <p:txBody>
          <a:bodyPr/>
          <a:lstStyle>
            <a:lvl1pPr>
              <a:defRPr>
                <a:solidFill>
                  <a:schemeClr val="tx1"/>
                </a:solidFill>
              </a:defRPr>
            </a:lvl1pPr>
          </a:lstStyle>
          <a:p>
            <a:pPr>
              <a:defRPr/>
            </a:pPr>
            <a:fld id="{E90C1E0A-682D-40DC-B1EA-26C007FDC330}" type="slidenum">
              <a:rPr lang="en-GB" smtClean="0">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2534445101"/>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9" name="Hvid baggrund"/>
          <p:cNvSpPr/>
          <p:nvPr userDrawn="1"/>
        </p:nvSpPr>
        <p:spPr bwMode="auto">
          <a:xfrm>
            <a:off x="2" y="3"/>
            <a:ext cx="12192000" cy="5897563"/>
          </a:xfrm>
          <a:prstGeom prst="rect">
            <a:avLst/>
          </a:prstGeom>
          <a:solidFill>
            <a:schemeClr val="bg1"/>
          </a:solidFill>
          <a:ln w="1778"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fontAlgn="base">
              <a:lnSpc>
                <a:spcPct val="95000"/>
              </a:lnSpc>
              <a:spcBef>
                <a:spcPct val="0"/>
              </a:spcBef>
              <a:spcAft>
                <a:spcPct val="0"/>
              </a:spcAft>
              <a:buFont typeface="AU Passata" pitchFamily="34" charset="0"/>
              <a:buNone/>
            </a:pPr>
            <a:endParaRPr lang="en-GB" sz="1600" dirty="0" err="1">
              <a:solidFill>
                <a:srgbClr val="FFFFFF"/>
              </a:solidFill>
            </a:endParaRPr>
          </a:p>
        </p:txBody>
      </p:sp>
      <p:sp>
        <p:nvSpPr>
          <p:cNvPr id="7" name="Text Placeholder 61"/>
          <p:cNvSpPr>
            <a:spLocks noGrp="1"/>
          </p:cNvSpPr>
          <p:nvPr>
            <p:ph type="body" sz="quarter" idx="11"/>
          </p:nvPr>
        </p:nvSpPr>
        <p:spPr>
          <a:xfrm>
            <a:off x="1846422" y="1412776"/>
            <a:ext cx="8499157" cy="3744416"/>
          </a:xfrm>
        </p:spPr>
        <p:txBody>
          <a:bodyPr/>
          <a:lstStyle>
            <a:lvl1pPr marL="457200" indent="-457200" algn="ctr">
              <a:lnSpc>
                <a:spcPct val="107000"/>
              </a:lnSpc>
              <a:buFont typeface="Arial" panose="020B0604020202020204" pitchFamily="34" charset="0"/>
              <a:buChar char="​"/>
              <a:defRPr sz="2800">
                <a:latin typeface="Georgia" panose="02040502050405020303" pitchFamily="18" charset="0"/>
              </a:defRPr>
            </a:lvl1pPr>
            <a:lvl2pPr marL="216000" indent="-216000" algn="ctr">
              <a:lnSpc>
                <a:spcPct val="99000"/>
              </a:lnSpc>
              <a:buFont typeface="Arial" panose="020B0604020202020204" pitchFamily="34" charset="0"/>
              <a:buChar char="-"/>
              <a:defRPr sz="2000" cap="all" baseline="0">
                <a:latin typeface="Georgia" panose="02040502050405020303" pitchFamily="18" charset="0"/>
              </a:defRPr>
            </a:lvl2pPr>
          </a:lstStyle>
          <a:p>
            <a:pPr lvl="0"/>
            <a:r>
              <a:rPr lang="en-GB" dirty="0"/>
              <a:t>Click to edit Master text styles</a:t>
            </a:r>
            <a:endParaRPr lang="en-GB"/>
          </a:p>
          <a:p>
            <a:pPr lvl="1"/>
            <a:r>
              <a:rPr lang="en-GB" dirty="0"/>
              <a:t>Second level</a:t>
            </a:r>
            <a:endParaRPr lang="en-GB"/>
          </a:p>
        </p:txBody>
      </p:sp>
      <p:sp>
        <p:nvSpPr>
          <p:cNvPr id="5" name="Text Placeholder grafik"/>
          <p:cNvSpPr>
            <a:spLocks noGrp="1"/>
          </p:cNvSpPr>
          <p:nvPr>
            <p:ph type="body" sz="quarter" idx="12"/>
          </p:nvPr>
        </p:nvSpPr>
        <p:spPr>
          <a:xfrm>
            <a:off x="978141" y="1484784"/>
            <a:ext cx="324084" cy="586800"/>
          </a:xfrm>
          <a:blipFill>
            <a:blip r:embed="rId2"/>
            <a:stretch>
              <a:fillRect/>
            </a:stretch>
          </a:blipFill>
        </p:spPr>
        <p:txBody>
          <a:bodyPr/>
          <a:lstStyle>
            <a:lvl1pPr>
              <a:defRPr sz="100">
                <a:noFill/>
              </a:defRPr>
            </a:lvl1pPr>
          </a:lstStyle>
          <a:p>
            <a:pPr lvl="0"/>
            <a:endParaRPr lang="en-GB" dirty="0"/>
          </a:p>
        </p:txBody>
      </p:sp>
      <p:sp>
        <p:nvSpPr>
          <p:cNvPr id="3" name="Slide Number Placeholder 2" hidden="1"/>
          <p:cNvSpPr>
            <a:spLocks noGrp="1"/>
          </p:cNvSpPr>
          <p:nvPr>
            <p:ph type="sldNum" sz="quarter" idx="10"/>
          </p:nvPr>
        </p:nvSpPr>
        <p:spPr>
          <a:xfrm>
            <a:off x="0" y="6984000"/>
            <a:ext cx="0" cy="799734"/>
          </a:xfrm>
        </p:spPr>
        <p:txBody>
          <a:bodyPr/>
          <a:lstStyle/>
          <a:p>
            <a:pPr>
              <a:defRPr/>
            </a:pPr>
            <a:fld id="{E90C1E0A-682D-40DC-B1EA-26C007FDC330}" type="slidenum">
              <a:rPr lang="en-GB" smtClean="0"/>
              <a:pPr>
                <a:defRPr/>
              </a:pPr>
              <a:t>‹#›</a:t>
            </a:fld>
            <a:endParaRPr lang="en-GB" dirty="0"/>
          </a:p>
        </p:txBody>
      </p:sp>
      <p:pic>
        <p:nvPicPr>
          <p:cNvPr id="6" name="Picture 5"/>
          <p:cNvPicPr>
            <a:picLocks noChangeAspect="1"/>
          </p:cNvPicPr>
          <p:nvPr userDrawn="1"/>
        </p:nvPicPr>
        <p:blipFill>
          <a:blip r:embed="rId3"/>
          <a:stretch>
            <a:fillRect/>
          </a:stretch>
        </p:blipFill>
        <p:spPr>
          <a:xfrm>
            <a:off x="2969622" y="6011561"/>
            <a:ext cx="1875191" cy="740622"/>
          </a:xfrm>
          <a:prstGeom prst="rect">
            <a:avLst/>
          </a:prstGeom>
        </p:spPr>
      </p:pic>
    </p:spTree>
    <p:extLst>
      <p:ext uri="{BB962C8B-B14F-4D97-AF65-F5344CB8AC3E}">
        <p14:creationId xmlns:p14="http://schemas.microsoft.com/office/powerpoint/2010/main" val="3292766555"/>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el and Quote slide">
    <p:spTree>
      <p:nvGrpSpPr>
        <p:cNvPr id="1" name=""/>
        <p:cNvGrpSpPr/>
        <p:nvPr/>
      </p:nvGrpSpPr>
      <p:grpSpPr>
        <a:xfrm>
          <a:off x="0" y="0"/>
          <a:ext cx="0" cy="0"/>
          <a:chOff x="0" y="0"/>
          <a:chExt cx="0" cy="0"/>
        </a:xfrm>
      </p:grpSpPr>
      <p:sp>
        <p:nvSpPr>
          <p:cNvPr id="8" name="Hvid baggrund"/>
          <p:cNvSpPr/>
          <p:nvPr userDrawn="1"/>
        </p:nvSpPr>
        <p:spPr bwMode="auto">
          <a:xfrm>
            <a:off x="2" y="3"/>
            <a:ext cx="12192000" cy="5897563"/>
          </a:xfrm>
          <a:prstGeom prst="rect">
            <a:avLst/>
          </a:prstGeom>
          <a:solidFill>
            <a:schemeClr val="bg1"/>
          </a:solidFill>
          <a:ln w="1778"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fontAlgn="base">
              <a:lnSpc>
                <a:spcPct val="95000"/>
              </a:lnSpc>
              <a:spcBef>
                <a:spcPct val="0"/>
              </a:spcBef>
              <a:spcAft>
                <a:spcPct val="0"/>
              </a:spcAft>
              <a:buFont typeface="AU Passata" pitchFamily="34" charset="0"/>
              <a:buNone/>
            </a:pPr>
            <a:endParaRPr lang="en-GB" sz="1600" dirty="0" err="1">
              <a:solidFill>
                <a:srgbClr val="FFFFFF"/>
              </a:solidFill>
            </a:endParaRPr>
          </a:p>
        </p:txBody>
      </p:sp>
      <p:sp>
        <p:nvSpPr>
          <p:cNvPr id="5" name="Title 1"/>
          <p:cNvSpPr>
            <a:spLocks noGrp="1"/>
          </p:cNvSpPr>
          <p:nvPr>
            <p:ph type="title"/>
          </p:nvPr>
        </p:nvSpPr>
        <p:spPr>
          <a:xfrm>
            <a:off x="315995" y="230400"/>
            <a:ext cx="11566212" cy="752400"/>
          </a:xfrm>
        </p:spPr>
        <p:txBody>
          <a:bodyPr anchor="t" anchorCtr="0"/>
          <a:lstStyle/>
          <a:p>
            <a:r>
              <a:rPr lang="en-GB" dirty="0"/>
              <a:t>Click to edit Master title style</a:t>
            </a:r>
            <a:endParaRPr lang="en-GB"/>
          </a:p>
        </p:txBody>
      </p:sp>
      <p:sp>
        <p:nvSpPr>
          <p:cNvPr id="7" name="Text Placeholder 2"/>
          <p:cNvSpPr>
            <a:spLocks noGrp="1"/>
          </p:cNvSpPr>
          <p:nvPr>
            <p:ph type="body" sz="quarter" idx="11"/>
          </p:nvPr>
        </p:nvSpPr>
        <p:spPr>
          <a:xfrm>
            <a:off x="2998849" y="1853461"/>
            <a:ext cx="6266328" cy="2725288"/>
          </a:xfrm>
        </p:spPr>
        <p:txBody>
          <a:bodyPr/>
          <a:lstStyle>
            <a:lvl1pPr marL="0" indent="0" algn="ctr">
              <a:lnSpc>
                <a:spcPct val="107000"/>
              </a:lnSpc>
              <a:buFont typeface="Arial" panose="020B0604020202020204" pitchFamily="34" charset="0"/>
              <a:buChar char="​"/>
              <a:defRPr sz="2800">
                <a:latin typeface="Georgia" panose="02040502050405020303" pitchFamily="18" charset="0"/>
              </a:defRPr>
            </a:lvl1pPr>
            <a:lvl2pPr marL="216000" indent="-216000" algn="ctr">
              <a:lnSpc>
                <a:spcPct val="99000"/>
              </a:lnSpc>
              <a:buFont typeface="Arial" panose="020B0604020202020204" pitchFamily="34" charset="0"/>
              <a:buChar char="-"/>
              <a:defRPr sz="2000" cap="all" baseline="0">
                <a:latin typeface="Georgia" panose="02040502050405020303" pitchFamily="18" charset="0"/>
              </a:defRPr>
            </a:lvl2pPr>
          </a:lstStyle>
          <a:p>
            <a:pPr lvl="0"/>
            <a:r>
              <a:rPr lang="en-GB" dirty="0"/>
              <a:t>Click to edit Master text styles</a:t>
            </a:r>
            <a:endParaRPr lang="en-GB"/>
          </a:p>
          <a:p>
            <a:pPr lvl="1"/>
            <a:r>
              <a:rPr lang="en-GB" dirty="0"/>
              <a:t>Second level</a:t>
            </a:r>
            <a:endParaRPr lang="en-GB"/>
          </a:p>
        </p:txBody>
      </p:sp>
      <p:sp>
        <p:nvSpPr>
          <p:cNvPr id="9" name="Text Placeholder grafik"/>
          <p:cNvSpPr>
            <a:spLocks noGrp="1"/>
          </p:cNvSpPr>
          <p:nvPr>
            <p:ph type="body" sz="quarter" idx="12"/>
          </p:nvPr>
        </p:nvSpPr>
        <p:spPr>
          <a:xfrm>
            <a:off x="2494662" y="1897782"/>
            <a:ext cx="324084" cy="586800"/>
          </a:xfrm>
          <a:blipFill>
            <a:blip r:embed="rId2"/>
            <a:stretch>
              <a:fillRect/>
            </a:stretch>
          </a:blipFill>
        </p:spPr>
        <p:txBody>
          <a:bodyPr/>
          <a:lstStyle>
            <a:lvl1pPr>
              <a:defRPr sz="100">
                <a:noFill/>
              </a:defRPr>
            </a:lvl1pPr>
          </a:lstStyle>
          <a:p>
            <a:pPr lvl="0"/>
            <a:endParaRPr lang="en-GB" dirty="0"/>
          </a:p>
        </p:txBody>
      </p:sp>
      <p:sp>
        <p:nvSpPr>
          <p:cNvPr id="3" name="Slide Number Placeholder 2" hidden="1"/>
          <p:cNvSpPr>
            <a:spLocks noGrp="1"/>
          </p:cNvSpPr>
          <p:nvPr>
            <p:ph type="sldNum" sz="quarter" idx="10"/>
          </p:nvPr>
        </p:nvSpPr>
        <p:spPr>
          <a:xfrm>
            <a:off x="0" y="6984000"/>
            <a:ext cx="0" cy="799734"/>
          </a:xfrm>
        </p:spPr>
        <p:txBody>
          <a:bodyPr/>
          <a:lstStyle/>
          <a:p>
            <a:pPr>
              <a:defRPr/>
            </a:pPr>
            <a:fld id="{E90C1E0A-682D-40DC-B1EA-26C007FDC330}" type="slidenum">
              <a:rPr lang="en-GB" smtClean="0"/>
              <a:pPr>
                <a:defRPr/>
              </a:pPr>
              <a:t>‹#›</a:t>
            </a:fld>
            <a:endParaRPr lang="en-GB" dirty="0"/>
          </a:p>
        </p:txBody>
      </p:sp>
    </p:spTree>
    <p:extLst>
      <p:ext uri="{BB962C8B-B14F-4D97-AF65-F5344CB8AC3E}">
        <p14:creationId xmlns:p14="http://schemas.microsoft.com/office/powerpoint/2010/main" val="2769201675"/>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Full slide content">
    <p:spTree>
      <p:nvGrpSpPr>
        <p:cNvPr id="1" name=""/>
        <p:cNvGrpSpPr/>
        <p:nvPr/>
      </p:nvGrpSpPr>
      <p:grpSpPr>
        <a:xfrm>
          <a:off x="0" y="0"/>
          <a:ext cx="0" cy="0"/>
          <a:chOff x="0" y="0"/>
          <a:chExt cx="0" cy="0"/>
        </a:xfrm>
      </p:grpSpPr>
      <p:sp>
        <p:nvSpPr>
          <p:cNvPr id="5" name="Content Placeholder 1"/>
          <p:cNvSpPr>
            <a:spLocks noGrp="1"/>
          </p:cNvSpPr>
          <p:nvPr>
            <p:ph sz="quarter" idx="12"/>
          </p:nvPr>
        </p:nvSpPr>
        <p:spPr>
          <a:xfrm>
            <a:off x="328698" y="328612"/>
            <a:ext cx="11553659" cy="6213475"/>
          </a:xfrm>
        </p:spPr>
        <p:txBody>
          <a:body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3" name="Slide Number Placeholder 2" hidden="1"/>
          <p:cNvSpPr>
            <a:spLocks noGrp="1"/>
          </p:cNvSpPr>
          <p:nvPr>
            <p:ph type="sldNum" sz="quarter" idx="10"/>
          </p:nvPr>
        </p:nvSpPr>
        <p:spPr>
          <a:xfrm>
            <a:off x="0" y="6984000"/>
            <a:ext cx="0" cy="799734"/>
          </a:xfrm>
        </p:spPr>
        <p:txBody>
          <a:bodyPr/>
          <a:lstStyle>
            <a:lvl1pPr>
              <a:defRPr>
                <a:solidFill>
                  <a:schemeClr val="tx1"/>
                </a:solidFill>
              </a:defRPr>
            </a:lvl1pPr>
          </a:lstStyle>
          <a:p>
            <a:pPr>
              <a:defRPr/>
            </a:pPr>
            <a:fld id="{E90C1E0A-682D-40DC-B1EA-26C007FDC330}" type="slidenum">
              <a:rPr lang="en-GB" smtClean="0">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713805267"/>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GB"/>
          </a:p>
        </p:txBody>
      </p:sp>
      <p:sp>
        <p:nvSpPr>
          <p:cNvPr id="6" name="TextBox 5"/>
          <p:cNvSpPr txBox="1"/>
          <p:nvPr userDrawn="1"/>
        </p:nvSpPr>
        <p:spPr>
          <a:xfrm>
            <a:off x="-2160916" y="1022479"/>
            <a:ext cx="2013173" cy="473425"/>
          </a:xfrm>
          <a:prstGeom prst="rect">
            <a:avLst/>
          </a:prstGeom>
          <a:noFill/>
        </p:spPr>
        <p:txBody>
          <a:bodyPr wrap="square" lIns="0" tIns="0" rIns="0" bIns="0" rtlCol="0">
            <a:noAutofit/>
          </a:bodyPr>
          <a:lstStyle/>
          <a:p>
            <a:pPr algn="r" fontAlgn="base">
              <a:spcBef>
                <a:spcPct val="0"/>
              </a:spcBef>
              <a:spcAft>
                <a:spcPct val="0"/>
              </a:spcAft>
              <a:buFont typeface="AU Passata" pitchFamily="34" charset="0"/>
              <a:buNone/>
            </a:pPr>
            <a:r>
              <a:rPr lang="en-GB" sz="1000" noProof="1">
                <a:solidFill>
                  <a:srgbClr val="000000">
                    <a:lumMod val="75000"/>
                    <a:lumOff val="25000"/>
                  </a:srgbClr>
                </a:solidFill>
              </a:rPr>
              <a:t>Ændr 2. linje i overskriften </a:t>
            </a:r>
            <a:br>
              <a:rPr lang="en-GB" sz="1000" noProof="1">
                <a:solidFill>
                  <a:srgbClr val="000000">
                    <a:lumMod val="75000"/>
                    <a:lumOff val="25000"/>
                  </a:srgbClr>
                </a:solidFill>
              </a:rPr>
            </a:br>
            <a:r>
              <a:rPr lang="en-GB" sz="1000" noProof="1">
                <a:solidFill>
                  <a:srgbClr val="000000">
                    <a:lumMod val="75000"/>
                    <a:lumOff val="25000"/>
                  </a:srgbClr>
                </a:solidFill>
              </a:rPr>
              <a:t>til AU Passata Light</a:t>
            </a:r>
            <a:endParaRPr lang="en-GB" sz="4799" dirty="0">
              <a:solidFill>
                <a:srgbClr val="000000"/>
              </a:solidFill>
            </a:endParaRPr>
          </a:p>
        </p:txBody>
      </p:sp>
      <p:sp>
        <p:nvSpPr>
          <p:cNvPr id="3" name="Rectangle 6" hidden="1"/>
          <p:cNvSpPr>
            <a:spLocks noGrp="1" noChangeArrowheads="1"/>
          </p:cNvSpPr>
          <p:nvPr>
            <p:ph type="sldNum" sz="quarter" idx="10"/>
          </p:nvPr>
        </p:nvSpPr>
        <p:spPr>
          <a:xfrm>
            <a:off x="0" y="6984003"/>
            <a:ext cx="0" cy="1107511"/>
          </a:xfrm>
          <a:ln/>
        </p:spPr>
        <p:txBody>
          <a:bodyPr/>
          <a:lstStyle>
            <a:lvl1pPr>
              <a:defRPr/>
            </a:lvl1pPr>
          </a:lstStyle>
          <a:p>
            <a:pPr>
              <a:defRPr/>
            </a:pPr>
            <a:fld id="{D5695B1C-8CD2-48D1-BA13-0A242C5433EA}" type="slidenum">
              <a:rPr lang="en-GB" smtClean="0"/>
              <a:pPr>
                <a:defRPr/>
              </a:pPr>
              <a:t>‹#›</a:t>
            </a:fld>
            <a:r>
              <a:rPr lang="en-GB" dirty="0"/>
              <a:t>0</a:t>
            </a:r>
            <a:endParaRPr lang="en-GB"/>
          </a:p>
          <a:p>
            <a:pPr>
              <a:defRPr/>
            </a:pPr>
            <a:endParaRPr lang="en-GB" dirty="0"/>
          </a:p>
        </p:txBody>
      </p:sp>
    </p:spTree>
    <p:extLst>
      <p:ext uri="{BB962C8B-B14F-4D97-AF65-F5344CB8AC3E}">
        <p14:creationId xmlns:p14="http://schemas.microsoft.com/office/powerpoint/2010/main" val="3983019984"/>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3" name="Rectangle 2"/>
          <p:cNvSpPr/>
          <p:nvPr userDrawn="1"/>
        </p:nvSpPr>
        <p:spPr bwMode="auto">
          <a:xfrm>
            <a:off x="766019" y="1340768"/>
            <a:ext cx="1224455" cy="504056"/>
          </a:xfrm>
          <a:prstGeom prst="rect">
            <a:avLst/>
          </a:prstGeom>
          <a:solidFill>
            <a:schemeClr val="bg1"/>
          </a:solidFill>
          <a:ln w="1778"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fontAlgn="base">
              <a:lnSpc>
                <a:spcPct val="95000"/>
              </a:lnSpc>
              <a:spcBef>
                <a:spcPct val="0"/>
              </a:spcBef>
              <a:spcAft>
                <a:spcPct val="0"/>
              </a:spcAft>
              <a:buFont typeface="AU Passata" pitchFamily="34" charset="0"/>
              <a:buNone/>
            </a:pPr>
            <a:endParaRPr lang="en-GB" sz="1600" dirty="0" err="1">
              <a:solidFill>
                <a:srgbClr val="FFFFFF"/>
              </a:solidFill>
            </a:endParaRPr>
          </a:p>
        </p:txBody>
      </p:sp>
    </p:spTree>
    <p:extLst>
      <p:ext uri="{BB962C8B-B14F-4D97-AF65-F5344CB8AC3E}">
        <p14:creationId xmlns:p14="http://schemas.microsoft.com/office/powerpoint/2010/main" val="3001666203"/>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chemeClr val="bg1"/>
        </a:solidFill>
        <a:effectLst/>
      </p:bgPr>
    </p:bg>
    <p:spTree>
      <p:nvGrpSpPr>
        <p:cNvPr id="1" name=""/>
        <p:cNvGrpSpPr/>
        <p:nvPr/>
      </p:nvGrpSpPr>
      <p:grpSpPr>
        <a:xfrm>
          <a:off x="0" y="0"/>
          <a:ext cx="0" cy="0"/>
          <a:chOff x="0" y="0"/>
          <a:chExt cx="0" cy="0"/>
        </a:xfrm>
      </p:grpSpPr>
      <p:sp>
        <p:nvSpPr>
          <p:cNvPr id="8" name="Farvet baggrund"/>
          <p:cNvSpPr/>
          <p:nvPr userDrawn="1"/>
        </p:nvSpPr>
        <p:spPr>
          <a:xfrm>
            <a:off x="2" y="0"/>
            <a:ext cx="1219200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lnSpc>
                <a:spcPts val="4799"/>
              </a:lnSpc>
              <a:spcBef>
                <a:spcPct val="0"/>
              </a:spcBef>
              <a:spcAft>
                <a:spcPct val="0"/>
              </a:spcAft>
              <a:buFont typeface="AU Passata" pitchFamily="34" charset="0"/>
              <a:buNone/>
            </a:pPr>
            <a:endParaRPr lang="en-GB" sz="4799" dirty="0">
              <a:solidFill>
                <a:srgbClr val="FFFFFF"/>
              </a:solidFill>
            </a:endParaRPr>
          </a:p>
        </p:txBody>
      </p:sp>
      <p:pic>
        <p:nvPicPr>
          <p:cNvPr id="4" name="Logo BS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96879" y="2229266"/>
            <a:ext cx="2398246" cy="2399468"/>
          </a:xfrm>
          <a:prstGeom prst="rect">
            <a:avLst/>
          </a:prstGeom>
        </p:spPr>
      </p:pic>
    </p:spTree>
    <p:extLst>
      <p:ext uri="{BB962C8B-B14F-4D97-AF65-F5344CB8AC3E}">
        <p14:creationId xmlns:p14="http://schemas.microsoft.com/office/powerpoint/2010/main" val="1096354902"/>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End slide BSS">
    <p:bg>
      <p:bgPr>
        <a:solidFill>
          <a:schemeClr val="bg1"/>
        </a:solidFill>
        <a:effectLst/>
      </p:bgPr>
    </p:bg>
    <p:spTree>
      <p:nvGrpSpPr>
        <p:cNvPr id="1" name=""/>
        <p:cNvGrpSpPr/>
        <p:nvPr/>
      </p:nvGrpSpPr>
      <p:grpSpPr>
        <a:xfrm>
          <a:off x="0" y="0"/>
          <a:ext cx="0" cy="0"/>
          <a:chOff x="0" y="0"/>
          <a:chExt cx="0" cy="0"/>
        </a:xfrm>
      </p:grpSpPr>
      <p:sp>
        <p:nvSpPr>
          <p:cNvPr id="8" name="Farvet baggrund"/>
          <p:cNvSpPr/>
          <p:nvPr userDrawn="1"/>
        </p:nvSpPr>
        <p:spPr>
          <a:xfrm>
            <a:off x="2" y="0"/>
            <a:ext cx="1219200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lnSpc>
                <a:spcPts val="4799"/>
              </a:lnSpc>
              <a:spcBef>
                <a:spcPct val="0"/>
              </a:spcBef>
              <a:spcAft>
                <a:spcPct val="0"/>
              </a:spcAft>
              <a:buFont typeface="AU Passata" pitchFamily="34" charset="0"/>
              <a:buNone/>
            </a:pPr>
            <a:endParaRPr lang="en-GB" sz="4799" dirty="0">
              <a:solidFill>
                <a:srgbClr val="FFFFFF"/>
              </a:solidFill>
            </a:endParaRPr>
          </a:p>
        </p:txBody>
      </p:sp>
      <p:pic>
        <p:nvPicPr>
          <p:cNvPr id="7" name="Logo BS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20658" y="2520003"/>
            <a:ext cx="1650805" cy="1650375"/>
          </a:xfrm>
          <a:prstGeom prst="rect">
            <a:avLst/>
          </a:prstGeom>
        </p:spPr>
      </p:pic>
      <p:sp>
        <p:nvSpPr>
          <p:cNvPr id="6" name="OFF_logo2Computed"/>
          <p:cNvSpPr txBox="1">
            <a:spLocks noChangeArrowheads="1"/>
          </p:cNvSpPr>
          <p:nvPr userDrawn="1"/>
        </p:nvSpPr>
        <p:spPr bwMode="auto">
          <a:xfrm>
            <a:off x="4393144" y="2520003"/>
            <a:ext cx="7482862" cy="1612937"/>
          </a:xfrm>
          <a:prstGeom prst="rect">
            <a:avLst/>
          </a:prstGeom>
          <a:noFill/>
          <a:ln w="1778" algn="ctr">
            <a:noFill/>
            <a:miter lim="800000"/>
            <a:headEnd/>
            <a:tailEnd/>
          </a:ln>
          <a:effectLst/>
        </p:spPr>
        <p:txBody>
          <a:bodyPr wrap="square" lIns="0" tIns="493200" rIns="0" bIns="0">
            <a:spAutoFit/>
          </a:bodyPr>
          <a:lstStyle/>
          <a:p>
            <a:pPr fontAlgn="base">
              <a:lnSpc>
                <a:spcPct val="105000"/>
              </a:lnSpc>
              <a:spcBef>
                <a:spcPct val="0"/>
              </a:spcBef>
              <a:spcAft>
                <a:spcPct val="0"/>
              </a:spcAft>
              <a:buFont typeface="AU Passata" pitchFamily="34" charset="0"/>
              <a:buNone/>
              <a:defRPr/>
            </a:pPr>
            <a:r>
              <a:rPr lang="en-GB" sz="2300" cap="all" spc="200" dirty="0">
                <a:solidFill>
                  <a:srgbClr val="FFFFFF"/>
                </a:solidFill>
              </a:rPr>
              <a:t>
Aarhus University</a:t>
            </a:r>
          </a:p>
        </p:txBody>
      </p:sp>
      <p:sp>
        <p:nvSpPr>
          <p:cNvPr id="10" name="OFF_logo1Computed"/>
          <p:cNvSpPr txBox="1">
            <a:spLocks noChangeArrowheads="1"/>
          </p:cNvSpPr>
          <p:nvPr userDrawn="1"/>
        </p:nvSpPr>
        <p:spPr bwMode="auto">
          <a:xfrm>
            <a:off x="4393144" y="2520000"/>
            <a:ext cx="7482862" cy="1238516"/>
          </a:xfrm>
          <a:prstGeom prst="rect">
            <a:avLst/>
          </a:prstGeom>
          <a:noFill/>
          <a:ln w="1778" algn="ctr">
            <a:noFill/>
            <a:miter lim="800000"/>
            <a:headEnd/>
            <a:tailEnd/>
          </a:ln>
          <a:effectLst/>
        </p:spPr>
        <p:txBody>
          <a:bodyPr wrap="square" lIns="0" tIns="122400" rIns="0" bIns="0">
            <a:spAutoFit/>
          </a:bodyPr>
          <a:lstStyle/>
          <a:p>
            <a:pPr fontAlgn="base">
              <a:lnSpc>
                <a:spcPct val="105000"/>
              </a:lnSpc>
              <a:spcBef>
                <a:spcPct val="0"/>
              </a:spcBef>
              <a:spcAft>
                <a:spcPct val="0"/>
              </a:spcAft>
              <a:buFont typeface="AU Passata" pitchFamily="34" charset="0"/>
              <a:buNone/>
              <a:defRPr/>
            </a:pPr>
            <a:r>
              <a:rPr lang="en-GB" sz="2300" b="1" cap="all" spc="200" dirty="0">
                <a:solidFill>
                  <a:srgbClr val="FFFFFF"/>
                </a:solidFill>
              </a:rPr>
              <a:t>
Department of Management</a:t>
            </a:r>
          </a:p>
        </p:txBody>
      </p:sp>
    </p:spTree>
    <p:extLst>
      <p:ext uri="{BB962C8B-B14F-4D97-AF65-F5344CB8AC3E}">
        <p14:creationId xmlns:p14="http://schemas.microsoft.com/office/powerpoint/2010/main" val="3607795338"/>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586035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a-DK"/>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a:p>
        </p:txBody>
      </p:sp>
      <p:sp>
        <p:nvSpPr>
          <p:cNvPr id="5" name="Date Placeholder 4"/>
          <p:cNvSpPr>
            <a:spLocks noGrp="1"/>
          </p:cNvSpPr>
          <p:nvPr>
            <p:ph type="dt" sz="half" idx="10"/>
          </p:nvPr>
        </p:nvSpPr>
        <p:spPr/>
        <p:txBody>
          <a:bodyPr/>
          <a:lstStyle/>
          <a:p>
            <a:fld id="{BB770A7F-ED42-4F15-979C-331BADD9C94F}" type="datetimeFigureOut">
              <a:rPr lang="da-DK" smtClean="0"/>
              <a:t>12-12-2018</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24B62023-2DA3-4848-BD1F-C44A7799F55B}" type="slidenum">
              <a:rPr lang="da-DK" smtClean="0"/>
              <a:t>‹#›</a:t>
            </a:fld>
            <a:endParaRPr lang="da-DK"/>
          </a:p>
        </p:txBody>
      </p:sp>
    </p:spTree>
    <p:extLst>
      <p:ext uri="{BB962C8B-B14F-4D97-AF65-F5344CB8AC3E}">
        <p14:creationId xmlns:p14="http://schemas.microsoft.com/office/powerpoint/2010/main" val="2230379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3.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image" Target="../media/image3.emf"/><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image" Target="../media/image2.emf"/><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image" Target="../media/image1.emf"/><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Placeholder title 1"/>
          <p:cNvSpPr>
            <a:spLocks noGrp="1" noChangeArrowheads="1"/>
          </p:cNvSpPr>
          <p:nvPr>
            <p:ph type="title"/>
          </p:nvPr>
        </p:nvSpPr>
        <p:spPr bwMode="auto">
          <a:xfrm>
            <a:off x="315996" y="149115"/>
            <a:ext cx="11560010" cy="1309328"/>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GB" noProof="0" dirty="0"/>
              <a:t>Click to edit Master title style</a:t>
            </a:r>
            <a:endParaRPr lang="en-GB"/>
          </a:p>
        </p:txBody>
      </p:sp>
      <p:sp>
        <p:nvSpPr>
          <p:cNvPr id="1028" name="Rectangle 2"/>
          <p:cNvSpPr>
            <a:spLocks noGrp="1" noChangeArrowheads="1"/>
          </p:cNvSpPr>
          <p:nvPr>
            <p:ph type="body" idx="1"/>
          </p:nvPr>
        </p:nvSpPr>
        <p:spPr bwMode="auto">
          <a:xfrm>
            <a:off x="986096" y="1960079"/>
            <a:ext cx="10222987" cy="393748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noProof="0" dirty="0"/>
              <a:t>Click to edit Master text styles</a:t>
            </a:r>
            <a:endParaRPr lang="en-GB"/>
          </a:p>
          <a:p>
            <a:pPr lvl="1"/>
            <a:r>
              <a:rPr lang="en-GB" noProof="0" dirty="0"/>
              <a:t>Second level</a:t>
            </a:r>
            <a:endParaRPr lang="en-GB"/>
          </a:p>
          <a:p>
            <a:pPr lvl="2"/>
            <a:r>
              <a:rPr lang="en-GB" noProof="0" dirty="0"/>
              <a:t>Third level</a:t>
            </a:r>
            <a:endParaRPr lang="en-GB"/>
          </a:p>
          <a:p>
            <a:pPr lvl="3"/>
            <a:r>
              <a:rPr lang="en-GB" noProof="0" dirty="0"/>
              <a:t>Fourth level</a:t>
            </a:r>
            <a:endParaRPr lang="en-GB"/>
          </a:p>
          <a:p>
            <a:pPr lvl="4"/>
            <a:r>
              <a:rPr lang="en-GB" noProof="0" dirty="0"/>
              <a:t>Fifth level</a:t>
            </a:r>
            <a:endParaRPr lang="en-GB"/>
          </a:p>
          <a:p>
            <a:pPr lvl="5"/>
            <a:r>
              <a:rPr lang="en-GB" noProof="0" dirty="0"/>
              <a:t>6 level</a:t>
            </a:r>
            <a:endParaRPr lang="en-GB"/>
          </a:p>
          <a:p>
            <a:pPr lvl="6"/>
            <a:r>
              <a:rPr lang="en-GB" noProof="0" dirty="0"/>
              <a:t>7 level</a:t>
            </a:r>
            <a:endParaRPr lang="en-GB"/>
          </a:p>
          <a:p>
            <a:pPr lvl="7"/>
            <a:r>
              <a:rPr lang="en-GB" noProof="0" dirty="0"/>
              <a:t>8 level</a:t>
            </a:r>
            <a:endParaRPr lang="en-GB"/>
          </a:p>
          <a:p>
            <a:pPr lvl="8"/>
            <a:r>
              <a:rPr lang="en-GB" noProof="0" dirty="0"/>
              <a:t>9 level</a:t>
            </a:r>
            <a:endParaRPr lang="en-GB"/>
          </a:p>
        </p:txBody>
      </p:sp>
      <p:pic>
        <p:nvPicPr>
          <p:cNvPr id="1052576204" name="SecondaryLogo_sort"/>
          <p:cNvPicPr>
            <a:picLocks noChangeAspect="1"/>
          </p:cNvPicPr>
          <p:nvPr/>
        </p:nvPicPr>
        <p:blipFill>
          <a:blip r:embed="rId22">
            <a:extLst/>
          </a:blip>
          <a:stretch>
            <a:fillRect/>
          </a:stretch>
        </p:blipFill>
        <p:spPr>
          <a:xfrm>
            <a:off x="10208660" y="5997600"/>
            <a:ext cx="1615684" cy="558000"/>
          </a:xfrm>
          <a:prstGeom prst="rect">
            <a:avLst/>
          </a:prstGeom>
        </p:spPr>
      </p:pic>
      <p:sp>
        <p:nvSpPr>
          <p:cNvPr id="23" name="Black Rectangle"/>
          <p:cNvSpPr/>
          <p:nvPr userDrawn="1"/>
        </p:nvSpPr>
        <p:spPr>
          <a:xfrm>
            <a:off x="989698" y="1663088"/>
            <a:ext cx="648000" cy="480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lnSpc>
                <a:spcPts val="4799"/>
              </a:lnSpc>
              <a:spcBef>
                <a:spcPct val="0"/>
              </a:spcBef>
              <a:spcAft>
                <a:spcPct val="0"/>
              </a:spcAft>
              <a:buFont typeface="AU Passata" pitchFamily="34" charset="0"/>
              <a:buNone/>
            </a:pPr>
            <a:endParaRPr lang="en-GB" sz="4799" dirty="0">
              <a:solidFill>
                <a:srgbClr val="FFFFFF"/>
              </a:solidFill>
            </a:endParaRPr>
          </a:p>
          <a:p>
            <a:pPr algn="ctr" fontAlgn="base">
              <a:lnSpc>
                <a:spcPts val="4799"/>
              </a:lnSpc>
              <a:spcBef>
                <a:spcPct val="0"/>
              </a:spcBef>
              <a:spcAft>
                <a:spcPct val="0"/>
              </a:spcAft>
              <a:buFont typeface="AU Passata" pitchFamily="34" charset="0"/>
              <a:buNone/>
            </a:pPr>
            <a:endParaRPr lang="en-GB" sz="4799" dirty="0">
              <a:solidFill>
                <a:srgbClr val="FFFFFF"/>
              </a:solidFill>
            </a:endParaRPr>
          </a:p>
        </p:txBody>
      </p:sp>
      <p:sp>
        <p:nvSpPr>
          <p:cNvPr id="19" name="FLD_Event"/>
          <p:cNvSpPr txBox="1">
            <a:spLocks noChangeArrowheads="1"/>
          </p:cNvSpPr>
          <p:nvPr userDrawn="1"/>
        </p:nvSpPr>
        <p:spPr bwMode="auto">
          <a:xfrm>
            <a:off x="3692294" y="5997600"/>
            <a:ext cx="2272432" cy="447676"/>
          </a:xfrm>
          <a:prstGeom prst="rect">
            <a:avLst/>
          </a:prstGeom>
          <a:noFill/>
          <a:ln w="1778" algn="ctr">
            <a:noFill/>
            <a:miter lim="800000"/>
            <a:headEnd/>
            <a:tailEnd/>
          </a:ln>
          <a:effectLst/>
        </p:spPr>
        <p:txBody>
          <a:bodyPr wrap="square" lIns="0" tIns="342000" rIns="0" bIns="0" anchor="t" anchorCtr="0">
            <a:spAutoFit/>
          </a:bodyPr>
          <a:lstStyle/>
          <a:p>
            <a:pPr algn="r" fontAlgn="base">
              <a:lnSpc>
                <a:spcPct val="95000"/>
              </a:lnSpc>
              <a:spcBef>
                <a:spcPct val="0"/>
              </a:spcBef>
              <a:spcAft>
                <a:spcPct val="0"/>
              </a:spcAft>
              <a:buFont typeface="AU Passata" pitchFamily="34" charset="0"/>
              <a:buNone/>
              <a:defRPr/>
            </a:pPr>
            <a:endParaRPr lang="en-GB" sz="700" cap="all" dirty="0">
              <a:solidFill>
                <a:srgbClr val="000000"/>
              </a:solidFill>
            </a:endParaRPr>
          </a:p>
        </p:txBody>
      </p:sp>
      <p:pic>
        <p:nvPicPr>
          <p:cNvPr id="10" name="Billede streg"/>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6074783" y="5997600"/>
            <a:ext cx="71753" cy="558000"/>
          </a:xfrm>
          <a:prstGeom prst="rect">
            <a:avLst/>
          </a:prstGeom>
        </p:spPr>
      </p:pic>
      <p:sp>
        <p:nvSpPr>
          <p:cNvPr id="25" name="OFF_logo2Computed"/>
          <p:cNvSpPr txBox="1">
            <a:spLocks noChangeArrowheads="1"/>
          </p:cNvSpPr>
          <p:nvPr userDrawn="1"/>
        </p:nvSpPr>
        <p:spPr bwMode="auto">
          <a:xfrm>
            <a:off x="972255" y="5997600"/>
            <a:ext cx="2350657" cy="724850"/>
          </a:xfrm>
          <a:prstGeom prst="rect">
            <a:avLst/>
          </a:prstGeom>
          <a:noFill/>
          <a:ln w="1778" algn="ctr">
            <a:noFill/>
            <a:miter lim="800000"/>
            <a:headEnd/>
            <a:tailEnd/>
          </a:ln>
          <a:effectLst/>
        </p:spPr>
        <p:txBody>
          <a:bodyPr wrap="square" lIns="0" tIns="169200" rIns="0" bIns="0">
            <a:spAutoFit/>
          </a:bodyPr>
          <a:lstStyle/>
          <a:p>
            <a:pPr fontAlgn="base">
              <a:spcBef>
                <a:spcPct val="0"/>
              </a:spcBef>
              <a:spcAft>
                <a:spcPct val="0"/>
              </a:spcAft>
              <a:buFont typeface="AU Passata" pitchFamily="34" charset="0"/>
              <a:buNone/>
              <a:defRPr/>
            </a:pPr>
            <a:r>
              <a:rPr lang="en-GB" sz="900" cap="all" spc="40" dirty="0">
                <a:solidFill>
                  <a:srgbClr val="000000"/>
                </a:solidFill>
              </a:rPr>
              <a:t>
Aarhus University</a:t>
            </a:r>
          </a:p>
          <a:p>
            <a:pPr fontAlgn="base">
              <a:spcBef>
                <a:spcPct val="0"/>
              </a:spcBef>
              <a:spcAft>
                <a:spcPct val="0"/>
              </a:spcAft>
              <a:buFont typeface="AU Passata" pitchFamily="34" charset="0"/>
              <a:buNone/>
              <a:defRPr/>
            </a:pPr>
            <a:endParaRPr lang="en-GB" sz="900" cap="all" spc="40" dirty="0">
              <a:solidFill>
                <a:srgbClr val="000000"/>
              </a:solidFill>
            </a:endParaRPr>
          </a:p>
        </p:txBody>
      </p:sp>
      <p:sp>
        <p:nvSpPr>
          <p:cNvPr id="26" name="OFF_logo1Computed"/>
          <p:cNvSpPr/>
          <p:nvPr userDrawn="1"/>
        </p:nvSpPr>
        <p:spPr bwMode="auto">
          <a:xfrm>
            <a:off x="972254" y="5997602"/>
            <a:ext cx="1865895" cy="590349"/>
          </a:xfrm>
          <a:prstGeom prst="rect">
            <a:avLst/>
          </a:prstGeom>
          <a:noFill/>
          <a:ln w="1778" cap="flat" cmpd="sng" algn="ctr">
            <a:noFill/>
            <a:prstDash val="solid"/>
            <a:round/>
            <a:headEnd type="none" w="med" len="med"/>
            <a:tailEnd type="none" w="med" len="med"/>
          </a:ln>
          <a:effectLst/>
        </p:spPr>
        <p:txBody>
          <a:bodyPr vert="horz" wrap="none" lIns="0" tIns="36000" rIns="0" bIns="0" numCol="1" rtlCol="0" anchor="t" anchorCtr="0" compatLnSpc="1">
            <a:prstTxWarp prst="textNoShape">
              <a:avLst/>
            </a:prstTxWarp>
            <a:spAutoFit/>
          </a:bodyPr>
          <a:lstStyle/>
          <a:p>
            <a:pPr fontAlgn="base">
              <a:spcBef>
                <a:spcPct val="0"/>
              </a:spcBef>
              <a:spcAft>
                <a:spcPct val="0"/>
              </a:spcAft>
              <a:buFont typeface="AU Passata" pitchFamily="34" charset="0"/>
              <a:buNone/>
            </a:pPr>
            <a:r>
              <a:rPr lang="en-GB" sz="900" b="1" cap="all" noProof="1">
                <a:solidFill>
                  <a:srgbClr val="000000"/>
                </a:solidFill>
              </a:rPr>
              <a:t>
Department of Management</a:t>
            </a:r>
          </a:p>
          <a:p>
            <a:pPr fontAlgn="base">
              <a:spcBef>
                <a:spcPct val="0"/>
              </a:spcBef>
              <a:spcAft>
                <a:spcPct val="0"/>
              </a:spcAft>
              <a:buFont typeface="AU Passata" pitchFamily="34" charset="0"/>
              <a:buNone/>
            </a:pPr>
            <a:endParaRPr lang="en-GB" sz="900" b="1" cap="all" noProof="1">
              <a:solidFill>
                <a:srgbClr val="000000"/>
              </a:solidFill>
            </a:endParaRPr>
          </a:p>
        </p:txBody>
      </p:sp>
      <p:sp>
        <p:nvSpPr>
          <p:cNvPr id="1030" name="Sidetal" hidden="1"/>
          <p:cNvSpPr>
            <a:spLocks noGrp="1" noChangeArrowheads="1"/>
          </p:cNvSpPr>
          <p:nvPr>
            <p:ph type="sldNum" sz="quarter" idx="4"/>
          </p:nvPr>
        </p:nvSpPr>
        <p:spPr bwMode="auto">
          <a:xfrm>
            <a:off x="0" y="6984000"/>
            <a:ext cx="0" cy="799734"/>
          </a:xfrm>
          <a:prstGeom prst="rect">
            <a:avLst/>
          </a:prstGeom>
          <a:noFill/>
          <a:ln w="9525">
            <a:noFill/>
            <a:miter lim="800000"/>
            <a:headEnd/>
            <a:tailEnd/>
          </a:ln>
          <a:effectLst/>
        </p:spPr>
        <p:txBody>
          <a:bodyPr vert="horz" wrap="square" lIns="0" tIns="334800" rIns="0" bIns="0" numCol="1" anchor="t" anchorCtr="0" compatLnSpc="1">
            <a:prstTxWarp prst="textNoShape">
              <a:avLst/>
            </a:prstTxWarp>
            <a:spAutoFit/>
          </a:bodyPr>
          <a:lstStyle>
            <a:lvl1pPr algn="r">
              <a:lnSpc>
                <a:spcPts val="1200"/>
              </a:lnSpc>
              <a:buFontTx/>
              <a:buNone/>
              <a:defRPr sz="100" spc="40" baseline="0">
                <a:noFill/>
                <a:latin typeface="AU Passata Light" pitchFamily="34" charset="0"/>
              </a:defRPr>
            </a:lvl1pPr>
          </a:lstStyle>
          <a:p>
            <a:pPr fontAlgn="base">
              <a:spcBef>
                <a:spcPct val="0"/>
              </a:spcBef>
              <a:spcAft>
                <a:spcPct val="0"/>
              </a:spcAft>
              <a:defRPr/>
            </a:pPr>
            <a:fld id="{E90C1E0A-682D-40DC-B1EA-26C007FDC330}" type="slidenum">
              <a:rPr lang="en-GB" smtClean="0"/>
              <a:pPr fontAlgn="base">
                <a:spcBef>
                  <a:spcPct val="0"/>
                </a:spcBef>
                <a:spcAft>
                  <a:spcPct val="0"/>
                </a:spcAft>
                <a:defRPr/>
              </a:pPr>
              <a:t>‹#›</a:t>
            </a:fld>
            <a:endParaRPr lang="en-GB" dirty="0"/>
          </a:p>
        </p:txBody>
      </p:sp>
      <p:pic>
        <p:nvPicPr>
          <p:cNvPr id="15" name="Logo BSS"/>
          <p:cNvPicPr>
            <a:picLocks noChangeAspect="1"/>
          </p:cNvPicPr>
          <p:nvPr userDrawn="1"/>
        </p:nvPicPr>
        <p:blipFill>
          <a:blip r:embed="rId24" cstate="hqprint">
            <a:extLst>
              <a:ext uri="{28A0092B-C50C-407E-A947-70E740481C1C}">
                <a14:useLocalDpi xmlns:a14="http://schemas.microsoft.com/office/drawing/2010/main" val="0"/>
              </a:ext>
            </a:extLst>
          </a:blip>
          <a:stretch>
            <a:fillRect/>
          </a:stretch>
        </p:blipFill>
        <p:spPr>
          <a:xfrm>
            <a:off x="295277" y="5997600"/>
            <a:ext cx="600892" cy="601200"/>
          </a:xfrm>
          <a:prstGeom prst="rect">
            <a:avLst/>
          </a:prstGeom>
        </p:spPr>
      </p:pic>
      <p:sp>
        <p:nvSpPr>
          <p:cNvPr id="14" name="USR_Name"/>
          <p:cNvSpPr txBox="1">
            <a:spLocks noChangeArrowheads="1"/>
          </p:cNvSpPr>
          <p:nvPr userDrawn="1"/>
        </p:nvSpPr>
        <p:spPr bwMode="auto">
          <a:xfrm>
            <a:off x="6246532" y="6018895"/>
            <a:ext cx="2983193" cy="444040"/>
          </a:xfrm>
          <a:prstGeom prst="rect">
            <a:avLst/>
          </a:prstGeom>
          <a:noFill/>
          <a:ln w="1778" algn="ctr">
            <a:noFill/>
            <a:miter lim="800000"/>
            <a:headEnd/>
            <a:tailEnd/>
          </a:ln>
          <a:effectLst/>
        </p:spPr>
        <p:txBody>
          <a:bodyPr lIns="0" tIns="342000" rIns="0" bIns="0" anchor="t" anchorCtr="0">
            <a:spAutoFit/>
          </a:bodyPr>
          <a:lstStyle/>
          <a:p>
            <a:pPr fontAlgn="base">
              <a:lnSpc>
                <a:spcPct val="95000"/>
              </a:lnSpc>
              <a:spcBef>
                <a:spcPct val="0"/>
              </a:spcBef>
              <a:spcAft>
                <a:spcPct val="0"/>
              </a:spcAft>
              <a:buFont typeface="AU Passata" pitchFamily="34" charset="0"/>
              <a:buNone/>
              <a:defRPr/>
            </a:pPr>
            <a:r>
              <a:rPr lang="en-GB" sz="700" cap="all" dirty="0">
                <a:solidFill>
                  <a:schemeClr val="tx1"/>
                </a:solidFill>
              </a:rPr>
              <a:t>Matthew</a:t>
            </a:r>
            <a:r>
              <a:rPr lang="en-GB" sz="700" cap="all" baseline="0" dirty="0">
                <a:solidFill>
                  <a:schemeClr val="tx1"/>
                </a:solidFill>
              </a:rPr>
              <a:t> j. </a:t>
            </a:r>
            <a:r>
              <a:rPr lang="en-GB" sz="700" cap="all" baseline="0" dirty="0" err="1" smtClean="0">
                <a:solidFill>
                  <a:schemeClr val="tx1"/>
                </a:solidFill>
              </a:rPr>
              <a:t>spaniol</a:t>
            </a:r>
            <a:r>
              <a:rPr lang="en-GB" sz="700" cap="all" baseline="0" dirty="0" smtClean="0">
                <a:solidFill>
                  <a:schemeClr val="tx1"/>
                </a:solidFill>
              </a:rPr>
              <a:t>, </a:t>
            </a:r>
            <a:r>
              <a:rPr lang="en-GB" sz="700" cap="all" baseline="0" dirty="0" err="1" smtClean="0">
                <a:solidFill>
                  <a:schemeClr val="tx1"/>
                </a:solidFill>
              </a:rPr>
              <a:t>phd</a:t>
            </a:r>
            <a:endParaRPr lang="en-GB" sz="700" cap="all" dirty="0">
              <a:solidFill>
                <a:schemeClr val="tx1"/>
              </a:solidFill>
            </a:endParaRPr>
          </a:p>
        </p:txBody>
      </p:sp>
      <p:sp>
        <p:nvSpPr>
          <p:cNvPr id="16" name="USR_Name"/>
          <p:cNvSpPr txBox="1">
            <a:spLocks noChangeArrowheads="1"/>
          </p:cNvSpPr>
          <p:nvPr userDrawn="1"/>
        </p:nvSpPr>
        <p:spPr bwMode="auto">
          <a:xfrm>
            <a:off x="6246532" y="6159821"/>
            <a:ext cx="2983193" cy="444040"/>
          </a:xfrm>
          <a:prstGeom prst="rect">
            <a:avLst/>
          </a:prstGeom>
          <a:noFill/>
          <a:ln w="1778" algn="ctr">
            <a:noFill/>
            <a:miter lim="800000"/>
            <a:headEnd/>
            <a:tailEnd/>
          </a:ln>
          <a:effectLst/>
        </p:spPr>
        <p:txBody>
          <a:bodyPr lIns="0" tIns="342000" rIns="0" bIns="0" anchor="t" anchorCtr="0">
            <a:spAutoFit/>
          </a:bodyPr>
          <a:lstStyle/>
          <a:p>
            <a:pPr fontAlgn="base">
              <a:lnSpc>
                <a:spcPct val="95000"/>
              </a:lnSpc>
              <a:spcBef>
                <a:spcPct val="0"/>
              </a:spcBef>
              <a:spcAft>
                <a:spcPct val="0"/>
              </a:spcAft>
              <a:buFont typeface="AU Passata" pitchFamily="34" charset="0"/>
              <a:buNone/>
              <a:defRPr/>
            </a:pPr>
            <a:r>
              <a:rPr lang="en-GB" sz="700" cap="all" dirty="0" smtClean="0">
                <a:solidFill>
                  <a:schemeClr val="tx1"/>
                </a:solidFill>
              </a:rPr>
              <a:t>Nicholas J. Rowland,</a:t>
            </a:r>
            <a:r>
              <a:rPr lang="en-GB" sz="700" cap="all" baseline="0" dirty="0" smtClean="0">
                <a:solidFill>
                  <a:schemeClr val="tx1"/>
                </a:solidFill>
              </a:rPr>
              <a:t> </a:t>
            </a:r>
            <a:r>
              <a:rPr lang="en-GB" sz="700" cap="all" baseline="0" dirty="0" err="1" smtClean="0">
                <a:solidFill>
                  <a:schemeClr val="tx1"/>
                </a:solidFill>
              </a:rPr>
              <a:t>phd</a:t>
            </a:r>
            <a:endParaRPr lang="en-GB" sz="700" cap="all" dirty="0">
              <a:solidFill>
                <a:schemeClr val="tx1"/>
              </a:solidFill>
            </a:endParaRPr>
          </a:p>
        </p:txBody>
      </p:sp>
      <p:pic>
        <p:nvPicPr>
          <p:cNvPr id="17" name="Picture 16"/>
          <p:cNvPicPr>
            <a:picLocks noChangeAspect="1"/>
          </p:cNvPicPr>
          <p:nvPr userDrawn="1"/>
        </p:nvPicPr>
        <p:blipFill>
          <a:blip r:embed="rId25"/>
          <a:stretch>
            <a:fillRect/>
          </a:stretch>
        </p:blipFill>
        <p:spPr>
          <a:xfrm>
            <a:off x="3036429" y="6091177"/>
            <a:ext cx="1668497" cy="594348"/>
          </a:xfrm>
          <a:prstGeom prst="rect">
            <a:avLst/>
          </a:prstGeom>
        </p:spPr>
      </p:pic>
      <p:sp>
        <p:nvSpPr>
          <p:cNvPr id="18" name="USR_Name"/>
          <p:cNvSpPr txBox="1">
            <a:spLocks noChangeArrowheads="1"/>
          </p:cNvSpPr>
          <p:nvPr userDrawn="1"/>
        </p:nvSpPr>
        <p:spPr bwMode="auto">
          <a:xfrm>
            <a:off x="5245758" y="6140227"/>
            <a:ext cx="2983193" cy="444040"/>
          </a:xfrm>
          <a:prstGeom prst="rect">
            <a:avLst/>
          </a:prstGeom>
          <a:noFill/>
          <a:ln w="1778" algn="ctr">
            <a:noFill/>
            <a:miter lim="800000"/>
            <a:headEnd/>
            <a:tailEnd/>
          </a:ln>
          <a:effectLst/>
        </p:spPr>
        <p:txBody>
          <a:bodyPr lIns="0" tIns="342000" rIns="0" bIns="0" anchor="t" anchorCtr="0">
            <a:spAutoFit/>
          </a:bodyPr>
          <a:lstStyle/>
          <a:p>
            <a:pPr fontAlgn="base">
              <a:lnSpc>
                <a:spcPct val="95000"/>
              </a:lnSpc>
              <a:spcBef>
                <a:spcPct val="0"/>
              </a:spcBef>
              <a:spcAft>
                <a:spcPct val="0"/>
              </a:spcAft>
              <a:buFont typeface="AU Passata" pitchFamily="34" charset="0"/>
              <a:buNone/>
              <a:defRPr/>
            </a:pPr>
            <a:r>
              <a:rPr lang="en-GB" sz="700" cap="all" baseline="0" dirty="0" smtClean="0">
                <a:solidFill>
                  <a:schemeClr val="tx1"/>
                </a:solidFill>
              </a:rPr>
              <a:t>Warwick 2018</a:t>
            </a:r>
            <a:endParaRPr lang="en-GB" sz="700" cap="all" dirty="0">
              <a:solidFill>
                <a:schemeClr val="tx1"/>
              </a:solidFill>
            </a:endParaRPr>
          </a:p>
        </p:txBody>
      </p:sp>
    </p:spTree>
    <p:extLst>
      <p:ext uri="{BB962C8B-B14F-4D97-AF65-F5344CB8AC3E}">
        <p14:creationId xmlns:p14="http://schemas.microsoft.com/office/powerpoint/2010/main" val="279994633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723" r:id="rId20"/>
  </p:sldLayoutIdLst>
  <p:hf sldNum="0" hdr="0" ftr="0"/>
  <p:txStyles>
    <p:titleStyle>
      <a:lvl1pPr algn="l" rtl="0" eaLnBrk="1" fontAlgn="base" hangingPunct="1">
        <a:lnSpc>
          <a:spcPct val="89000"/>
        </a:lnSpc>
        <a:spcBef>
          <a:spcPct val="0"/>
        </a:spcBef>
        <a:spcAft>
          <a:spcPct val="0"/>
        </a:spcAft>
        <a:defRPr sz="4500" b="1" cap="all" baseline="0">
          <a:solidFill>
            <a:schemeClr val="tx1"/>
          </a:solidFill>
          <a:latin typeface="+mj-lt"/>
          <a:ea typeface="+mj-ea"/>
          <a:cs typeface="+mj-cs"/>
        </a:defRPr>
      </a:lvl1pPr>
      <a:lvl2pPr algn="l" rtl="0" eaLnBrk="1" fontAlgn="base" hangingPunct="1">
        <a:lnSpc>
          <a:spcPct val="83000"/>
        </a:lnSpc>
        <a:spcBef>
          <a:spcPct val="0"/>
        </a:spcBef>
        <a:spcAft>
          <a:spcPct val="0"/>
        </a:spcAft>
        <a:defRPr sz="4000">
          <a:solidFill>
            <a:schemeClr val="bg2"/>
          </a:solidFill>
          <a:latin typeface="AU Passata" pitchFamily="34" charset="0"/>
        </a:defRPr>
      </a:lvl2pPr>
      <a:lvl3pPr algn="l" rtl="0" eaLnBrk="1" fontAlgn="base" hangingPunct="1">
        <a:lnSpc>
          <a:spcPct val="83000"/>
        </a:lnSpc>
        <a:spcBef>
          <a:spcPct val="0"/>
        </a:spcBef>
        <a:spcAft>
          <a:spcPct val="0"/>
        </a:spcAft>
        <a:defRPr sz="4000">
          <a:solidFill>
            <a:schemeClr val="bg2"/>
          </a:solidFill>
          <a:latin typeface="AU Passata" pitchFamily="34" charset="0"/>
        </a:defRPr>
      </a:lvl3pPr>
      <a:lvl4pPr algn="l" rtl="0" eaLnBrk="1" fontAlgn="base" hangingPunct="1">
        <a:lnSpc>
          <a:spcPct val="83000"/>
        </a:lnSpc>
        <a:spcBef>
          <a:spcPct val="0"/>
        </a:spcBef>
        <a:spcAft>
          <a:spcPct val="0"/>
        </a:spcAft>
        <a:defRPr sz="4000">
          <a:solidFill>
            <a:schemeClr val="bg2"/>
          </a:solidFill>
          <a:latin typeface="AU Passata" pitchFamily="34" charset="0"/>
        </a:defRPr>
      </a:lvl4pPr>
      <a:lvl5pPr algn="l" rtl="0" eaLnBrk="1" fontAlgn="base" hangingPunct="1">
        <a:lnSpc>
          <a:spcPct val="83000"/>
        </a:lnSpc>
        <a:spcBef>
          <a:spcPct val="0"/>
        </a:spcBef>
        <a:spcAft>
          <a:spcPct val="0"/>
        </a:spcAft>
        <a:defRPr sz="4000">
          <a:solidFill>
            <a:schemeClr val="bg2"/>
          </a:solidFill>
          <a:latin typeface="AU Passata" pitchFamily="34" charset="0"/>
        </a:defRPr>
      </a:lvl5pPr>
      <a:lvl6pPr marL="457200" algn="l" rtl="0" eaLnBrk="1" fontAlgn="base" hangingPunct="1">
        <a:lnSpc>
          <a:spcPct val="83000"/>
        </a:lnSpc>
        <a:spcBef>
          <a:spcPct val="0"/>
        </a:spcBef>
        <a:spcAft>
          <a:spcPct val="0"/>
        </a:spcAft>
        <a:defRPr sz="4000">
          <a:solidFill>
            <a:schemeClr val="bg2"/>
          </a:solidFill>
          <a:latin typeface="AU Passata" pitchFamily="34" charset="0"/>
        </a:defRPr>
      </a:lvl6pPr>
      <a:lvl7pPr marL="914400" algn="l" rtl="0" eaLnBrk="1" fontAlgn="base" hangingPunct="1">
        <a:lnSpc>
          <a:spcPct val="83000"/>
        </a:lnSpc>
        <a:spcBef>
          <a:spcPct val="0"/>
        </a:spcBef>
        <a:spcAft>
          <a:spcPct val="0"/>
        </a:spcAft>
        <a:defRPr sz="4000">
          <a:solidFill>
            <a:schemeClr val="bg2"/>
          </a:solidFill>
          <a:latin typeface="AU Passata" pitchFamily="34" charset="0"/>
        </a:defRPr>
      </a:lvl7pPr>
      <a:lvl8pPr marL="1371600" algn="l" rtl="0" eaLnBrk="1" fontAlgn="base" hangingPunct="1">
        <a:lnSpc>
          <a:spcPct val="83000"/>
        </a:lnSpc>
        <a:spcBef>
          <a:spcPct val="0"/>
        </a:spcBef>
        <a:spcAft>
          <a:spcPct val="0"/>
        </a:spcAft>
        <a:defRPr sz="4000">
          <a:solidFill>
            <a:schemeClr val="bg2"/>
          </a:solidFill>
          <a:latin typeface="AU Passata" pitchFamily="34" charset="0"/>
        </a:defRPr>
      </a:lvl8pPr>
      <a:lvl9pPr marL="1828800" algn="l" rtl="0" eaLnBrk="1" fontAlgn="base" hangingPunct="1">
        <a:lnSpc>
          <a:spcPct val="83000"/>
        </a:lnSpc>
        <a:spcBef>
          <a:spcPct val="0"/>
        </a:spcBef>
        <a:spcAft>
          <a:spcPct val="0"/>
        </a:spcAft>
        <a:defRPr sz="4000">
          <a:solidFill>
            <a:schemeClr val="bg2"/>
          </a:solidFill>
          <a:latin typeface="AU Passata" pitchFamily="34" charset="0"/>
        </a:defRPr>
      </a:lvl9pPr>
    </p:titleStyle>
    <p:bodyStyle>
      <a:lvl1pPr marL="0" indent="0" algn="l" rtl="0" eaLnBrk="1" fontAlgn="base" hangingPunct="1">
        <a:lnSpc>
          <a:spcPct val="99000"/>
        </a:lnSpc>
        <a:spcBef>
          <a:spcPts val="600"/>
        </a:spcBef>
        <a:spcAft>
          <a:spcPct val="0"/>
        </a:spcAft>
        <a:buClr>
          <a:schemeClr val="tx1"/>
        </a:buClr>
        <a:buSzPct val="100000"/>
        <a:buFont typeface="Calibri" panose="020F0502020204030204" pitchFamily="34" charset="0"/>
        <a:buChar char="​"/>
        <a:defRPr sz="2000" b="0">
          <a:solidFill>
            <a:schemeClr val="tx1"/>
          </a:solidFill>
          <a:latin typeface="+mn-lt"/>
          <a:ea typeface="+mn-ea"/>
          <a:cs typeface="+mn-cs"/>
        </a:defRPr>
      </a:lvl1pPr>
      <a:lvl2pPr marL="43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2pPr>
      <a:lvl3pPr marL="756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3pPr>
      <a:lvl4pPr marL="115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4pPr>
      <a:lvl5pPr marL="151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5pPr>
      <a:lvl6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6pPr>
      <a:lvl7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7pPr>
      <a:lvl8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8pPr>
      <a:lvl9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4" orient="horz" pos="3715" userDrawn="1">
          <p15:clr>
            <a:srgbClr val="000000"/>
          </p15:clr>
        </p15:guide>
        <p15:guide id="5" orient="horz" pos="4131" userDrawn="1">
          <p15:clr>
            <a:srgbClr val="A4A3A4"/>
          </p15:clr>
        </p15:guide>
        <p15:guide id="6" pos="7479" userDrawn="1">
          <p15:clr>
            <a:srgbClr val="A4A3A4"/>
          </p15:clr>
        </p15:guide>
        <p15:guide id="7" orient="horz" pos="1234" userDrawn="1">
          <p15:clr>
            <a:srgbClr val="000000"/>
          </p15:clr>
        </p15:guide>
        <p15:guide id="8" pos="7059" userDrawn="1">
          <p15:clr>
            <a:srgbClr val="000000"/>
          </p15:clr>
        </p15:guide>
        <p15:guide id="9" pos="199" userDrawn="1">
          <p15:clr>
            <a:srgbClr val="A4A3A4"/>
          </p15:clr>
        </p15:guide>
        <p15:guide id="10" pos="621" userDrawn="1">
          <p15:clr>
            <a:srgbClr val="000000"/>
          </p15:clr>
        </p15:guide>
        <p15:guide id="11" orient="horz" pos="199"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Placeholder title 1"/>
          <p:cNvSpPr>
            <a:spLocks noGrp="1" noChangeArrowheads="1"/>
          </p:cNvSpPr>
          <p:nvPr>
            <p:ph type="title"/>
          </p:nvPr>
        </p:nvSpPr>
        <p:spPr bwMode="auto">
          <a:xfrm>
            <a:off x="315996" y="149115"/>
            <a:ext cx="11560010" cy="1309328"/>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GB" noProof="0" dirty="0"/>
              <a:t>Click to edit Master title style</a:t>
            </a:r>
            <a:endParaRPr lang="en-GB"/>
          </a:p>
        </p:txBody>
      </p:sp>
      <p:sp>
        <p:nvSpPr>
          <p:cNvPr id="1028" name="Rectangle 2"/>
          <p:cNvSpPr>
            <a:spLocks noGrp="1" noChangeArrowheads="1"/>
          </p:cNvSpPr>
          <p:nvPr>
            <p:ph type="body" idx="1"/>
          </p:nvPr>
        </p:nvSpPr>
        <p:spPr bwMode="auto">
          <a:xfrm>
            <a:off x="986096" y="1960079"/>
            <a:ext cx="10222987" cy="393748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noProof="0" dirty="0"/>
              <a:t>Click to edit Master text styles</a:t>
            </a:r>
            <a:endParaRPr lang="en-GB"/>
          </a:p>
          <a:p>
            <a:pPr lvl="1"/>
            <a:r>
              <a:rPr lang="en-GB" noProof="0" dirty="0"/>
              <a:t>Second level</a:t>
            </a:r>
            <a:endParaRPr lang="en-GB"/>
          </a:p>
          <a:p>
            <a:pPr lvl="2"/>
            <a:r>
              <a:rPr lang="en-GB" noProof="0" dirty="0"/>
              <a:t>Third level</a:t>
            </a:r>
            <a:endParaRPr lang="en-GB"/>
          </a:p>
          <a:p>
            <a:pPr lvl="3"/>
            <a:r>
              <a:rPr lang="en-GB" noProof="0" dirty="0"/>
              <a:t>Fourth level</a:t>
            </a:r>
            <a:endParaRPr lang="en-GB"/>
          </a:p>
          <a:p>
            <a:pPr lvl="4"/>
            <a:r>
              <a:rPr lang="en-GB" noProof="0" dirty="0"/>
              <a:t>Fifth level</a:t>
            </a:r>
            <a:endParaRPr lang="en-GB"/>
          </a:p>
          <a:p>
            <a:pPr lvl="5"/>
            <a:r>
              <a:rPr lang="en-GB" noProof="0" dirty="0"/>
              <a:t>6 level</a:t>
            </a:r>
            <a:endParaRPr lang="en-GB"/>
          </a:p>
          <a:p>
            <a:pPr lvl="6"/>
            <a:r>
              <a:rPr lang="en-GB" noProof="0" dirty="0"/>
              <a:t>7 level</a:t>
            </a:r>
            <a:endParaRPr lang="en-GB"/>
          </a:p>
          <a:p>
            <a:pPr lvl="7"/>
            <a:r>
              <a:rPr lang="en-GB" noProof="0" dirty="0"/>
              <a:t>8 level</a:t>
            </a:r>
            <a:endParaRPr lang="en-GB"/>
          </a:p>
          <a:p>
            <a:pPr lvl="8"/>
            <a:r>
              <a:rPr lang="en-GB" noProof="0" dirty="0"/>
              <a:t>9 level</a:t>
            </a:r>
            <a:endParaRPr lang="en-GB"/>
          </a:p>
        </p:txBody>
      </p:sp>
      <p:pic>
        <p:nvPicPr>
          <p:cNvPr id="1052576204" name="SecondaryLogo_sort"/>
          <p:cNvPicPr>
            <a:picLocks noChangeAspect="1"/>
          </p:cNvPicPr>
          <p:nvPr/>
        </p:nvPicPr>
        <p:blipFill>
          <a:blip r:embed="rId23">
            <a:extLst/>
          </a:blip>
          <a:stretch>
            <a:fillRect/>
          </a:stretch>
        </p:blipFill>
        <p:spPr>
          <a:xfrm>
            <a:off x="10208660" y="5997600"/>
            <a:ext cx="1615684" cy="558000"/>
          </a:xfrm>
          <a:prstGeom prst="rect">
            <a:avLst/>
          </a:prstGeom>
        </p:spPr>
      </p:pic>
      <p:sp>
        <p:nvSpPr>
          <p:cNvPr id="23" name="Black Rectangle"/>
          <p:cNvSpPr/>
          <p:nvPr userDrawn="1"/>
        </p:nvSpPr>
        <p:spPr>
          <a:xfrm>
            <a:off x="989698" y="1663088"/>
            <a:ext cx="648000" cy="480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lnSpc>
                <a:spcPts val="4799"/>
              </a:lnSpc>
              <a:spcBef>
                <a:spcPct val="0"/>
              </a:spcBef>
              <a:spcAft>
                <a:spcPct val="0"/>
              </a:spcAft>
              <a:buFont typeface="AU Passata" pitchFamily="34" charset="0"/>
              <a:buNone/>
            </a:pPr>
            <a:endParaRPr lang="en-GB" sz="4799" dirty="0">
              <a:solidFill>
                <a:srgbClr val="FFFFFF"/>
              </a:solidFill>
            </a:endParaRPr>
          </a:p>
          <a:p>
            <a:pPr algn="ctr" fontAlgn="base">
              <a:lnSpc>
                <a:spcPts val="4799"/>
              </a:lnSpc>
              <a:spcBef>
                <a:spcPct val="0"/>
              </a:spcBef>
              <a:spcAft>
                <a:spcPct val="0"/>
              </a:spcAft>
              <a:buFont typeface="AU Passata" pitchFamily="34" charset="0"/>
              <a:buNone/>
            </a:pPr>
            <a:endParaRPr lang="en-GB" sz="4799" dirty="0">
              <a:solidFill>
                <a:srgbClr val="FFFFFF"/>
              </a:solidFill>
            </a:endParaRPr>
          </a:p>
        </p:txBody>
      </p:sp>
      <p:sp>
        <p:nvSpPr>
          <p:cNvPr id="19" name="FLD_Event"/>
          <p:cNvSpPr txBox="1">
            <a:spLocks noChangeArrowheads="1"/>
          </p:cNvSpPr>
          <p:nvPr userDrawn="1"/>
        </p:nvSpPr>
        <p:spPr bwMode="auto">
          <a:xfrm>
            <a:off x="3692294" y="5997600"/>
            <a:ext cx="2272432" cy="447676"/>
          </a:xfrm>
          <a:prstGeom prst="rect">
            <a:avLst/>
          </a:prstGeom>
          <a:noFill/>
          <a:ln w="1778" algn="ctr">
            <a:noFill/>
            <a:miter lim="800000"/>
            <a:headEnd/>
            <a:tailEnd/>
          </a:ln>
          <a:effectLst/>
        </p:spPr>
        <p:txBody>
          <a:bodyPr wrap="square" lIns="0" tIns="342000" rIns="0" bIns="0" anchor="t" anchorCtr="0">
            <a:spAutoFit/>
          </a:bodyPr>
          <a:lstStyle/>
          <a:p>
            <a:pPr algn="r" fontAlgn="base">
              <a:lnSpc>
                <a:spcPct val="95000"/>
              </a:lnSpc>
              <a:spcBef>
                <a:spcPct val="0"/>
              </a:spcBef>
              <a:spcAft>
                <a:spcPct val="0"/>
              </a:spcAft>
              <a:buFont typeface="AU Passata" pitchFamily="34" charset="0"/>
              <a:buNone/>
              <a:defRPr/>
            </a:pPr>
            <a:endParaRPr lang="en-GB" sz="700" cap="all" dirty="0">
              <a:solidFill>
                <a:srgbClr val="000000"/>
              </a:solidFill>
            </a:endParaRPr>
          </a:p>
        </p:txBody>
      </p:sp>
      <p:sp>
        <p:nvSpPr>
          <p:cNvPr id="21" name="USR_Name"/>
          <p:cNvSpPr txBox="1">
            <a:spLocks noChangeArrowheads="1"/>
          </p:cNvSpPr>
          <p:nvPr userDrawn="1"/>
        </p:nvSpPr>
        <p:spPr bwMode="auto">
          <a:xfrm>
            <a:off x="6253701" y="6129951"/>
            <a:ext cx="2983193" cy="444040"/>
          </a:xfrm>
          <a:prstGeom prst="rect">
            <a:avLst/>
          </a:prstGeom>
          <a:noFill/>
          <a:ln w="1778" algn="ctr">
            <a:noFill/>
            <a:miter lim="800000"/>
            <a:headEnd/>
            <a:tailEnd/>
          </a:ln>
          <a:effectLst/>
        </p:spPr>
        <p:txBody>
          <a:bodyPr lIns="0" tIns="342000" rIns="0" bIns="0" anchor="t" anchorCtr="0">
            <a:spAutoFit/>
          </a:bodyPr>
          <a:lstStyle/>
          <a:p>
            <a:pPr fontAlgn="base">
              <a:lnSpc>
                <a:spcPct val="95000"/>
              </a:lnSpc>
              <a:spcBef>
                <a:spcPct val="0"/>
              </a:spcBef>
              <a:spcAft>
                <a:spcPct val="0"/>
              </a:spcAft>
              <a:buFont typeface="AU Passata" pitchFamily="34" charset="0"/>
              <a:buNone/>
              <a:defRPr/>
            </a:pPr>
            <a:r>
              <a:rPr lang="en-GB" sz="700" cap="all" dirty="0">
                <a:solidFill>
                  <a:srgbClr val="000000"/>
                </a:solidFill>
              </a:rPr>
              <a:t>Matthew j.</a:t>
            </a:r>
            <a:r>
              <a:rPr lang="en-GB" sz="700" cap="all" baseline="0" dirty="0">
                <a:solidFill>
                  <a:srgbClr val="000000"/>
                </a:solidFill>
              </a:rPr>
              <a:t> </a:t>
            </a:r>
            <a:r>
              <a:rPr lang="en-GB" sz="700" cap="all" baseline="0" dirty="0" err="1">
                <a:solidFill>
                  <a:srgbClr val="000000"/>
                </a:solidFill>
              </a:rPr>
              <a:t>spaniol</a:t>
            </a:r>
            <a:r>
              <a:rPr lang="en-GB" sz="700" cap="all" baseline="0" dirty="0">
                <a:solidFill>
                  <a:srgbClr val="000000"/>
                </a:solidFill>
              </a:rPr>
              <a:t>, </a:t>
            </a:r>
            <a:r>
              <a:rPr lang="en-GB" sz="700" cap="all" baseline="0" dirty="0" err="1">
                <a:solidFill>
                  <a:srgbClr val="000000"/>
                </a:solidFill>
              </a:rPr>
              <a:t>phd</a:t>
            </a:r>
            <a:endParaRPr lang="en-GB" sz="700" cap="all" dirty="0">
              <a:solidFill>
                <a:srgbClr val="000000"/>
              </a:solidFill>
            </a:endParaRPr>
          </a:p>
        </p:txBody>
      </p:sp>
      <p:pic>
        <p:nvPicPr>
          <p:cNvPr id="10" name="Billede streg"/>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6074783" y="5997600"/>
            <a:ext cx="71753" cy="558000"/>
          </a:xfrm>
          <a:prstGeom prst="rect">
            <a:avLst/>
          </a:prstGeom>
        </p:spPr>
      </p:pic>
      <p:sp>
        <p:nvSpPr>
          <p:cNvPr id="25" name="OFF_logo2Computed"/>
          <p:cNvSpPr txBox="1">
            <a:spLocks noChangeArrowheads="1"/>
          </p:cNvSpPr>
          <p:nvPr userDrawn="1"/>
        </p:nvSpPr>
        <p:spPr bwMode="auto">
          <a:xfrm>
            <a:off x="972255" y="5997600"/>
            <a:ext cx="2350657" cy="724850"/>
          </a:xfrm>
          <a:prstGeom prst="rect">
            <a:avLst/>
          </a:prstGeom>
          <a:noFill/>
          <a:ln w="1778" algn="ctr">
            <a:noFill/>
            <a:miter lim="800000"/>
            <a:headEnd/>
            <a:tailEnd/>
          </a:ln>
          <a:effectLst/>
        </p:spPr>
        <p:txBody>
          <a:bodyPr wrap="square" lIns="0" tIns="169200" rIns="0" bIns="0">
            <a:spAutoFit/>
          </a:bodyPr>
          <a:lstStyle/>
          <a:p>
            <a:pPr fontAlgn="base">
              <a:spcBef>
                <a:spcPct val="0"/>
              </a:spcBef>
              <a:spcAft>
                <a:spcPct val="0"/>
              </a:spcAft>
              <a:buFont typeface="AU Passata" pitchFamily="34" charset="0"/>
              <a:buNone/>
              <a:defRPr/>
            </a:pPr>
            <a:r>
              <a:rPr lang="en-GB" sz="900" cap="all" spc="40" dirty="0">
                <a:solidFill>
                  <a:srgbClr val="000000"/>
                </a:solidFill>
              </a:rPr>
              <a:t>
Aarhus University</a:t>
            </a:r>
          </a:p>
          <a:p>
            <a:pPr fontAlgn="base">
              <a:spcBef>
                <a:spcPct val="0"/>
              </a:spcBef>
              <a:spcAft>
                <a:spcPct val="0"/>
              </a:spcAft>
              <a:buFont typeface="AU Passata" pitchFamily="34" charset="0"/>
              <a:buNone/>
              <a:defRPr/>
            </a:pPr>
            <a:endParaRPr lang="en-GB" sz="900" cap="all" spc="40" dirty="0">
              <a:solidFill>
                <a:srgbClr val="000000"/>
              </a:solidFill>
            </a:endParaRPr>
          </a:p>
        </p:txBody>
      </p:sp>
      <p:sp>
        <p:nvSpPr>
          <p:cNvPr id="26" name="OFF_logo1Computed"/>
          <p:cNvSpPr/>
          <p:nvPr userDrawn="1"/>
        </p:nvSpPr>
        <p:spPr bwMode="auto">
          <a:xfrm>
            <a:off x="972254" y="5997602"/>
            <a:ext cx="1865895" cy="590349"/>
          </a:xfrm>
          <a:prstGeom prst="rect">
            <a:avLst/>
          </a:prstGeom>
          <a:noFill/>
          <a:ln w="1778" cap="flat" cmpd="sng" algn="ctr">
            <a:noFill/>
            <a:prstDash val="solid"/>
            <a:round/>
            <a:headEnd type="none" w="med" len="med"/>
            <a:tailEnd type="none" w="med" len="med"/>
          </a:ln>
          <a:effectLst/>
        </p:spPr>
        <p:txBody>
          <a:bodyPr vert="horz" wrap="none" lIns="0" tIns="36000" rIns="0" bIns="0" numCol="1" rtlCol="0" anchor="t" anchorCtr="0" compatLnSpc="1">
            <a:prstTxWarp prst="textNoShape">
              <a:avLst/>
            </a:prstTxWarp>
            <a:spAutoFit/>
          </a:bodyPr>
          <a:lstStyle/>
          <a:p>
            <a:pPr fontAlgn="base">
              <a:spcBef>
                <a:spcPct val="0"/>
              </a:spcBef>
              <a:spcAft>
                <a:spcPct val="0"/>
              </a:spcAft>
              <a:buFont typeface="AU Passata" pitchFamily="34" charset="0"/>
              <a:buNone/>
            </a:pPr>
            <a:r>
              <a:rPr lang="en-GB" sz="900" b="1" cap="all" noProof="1">
                <a:solidFill>
                  <a:srgbClr val="000000"/>
                </a:solidFill>
              </a:rPr>
              <a:t>
Department of Management</a:t>
            </a:r>
          </a:p>
          <a:p>
            <a:pPr fontAlgn="base">
              <a:spcBef>
                <a:spcPct val="0"/>
              </a:spcBef>
              <a:spcAft>
                <a:spcPct val="0"/>
              </a:spcAft>
              <a:buFont typeface="AU Passata" pitchFamily="34" charset="0"/>
              <a:buNone/>
            </a:pPr>
            <a:endParaRPr lang="en-GB" sz="900" b="1" cap="all" noProof="1">
              <a:solidFill>
                <a:srgbClr val="000000"/>
              </a:solidFill>
            </a:endParaRPr>
          </a:p>
        </p:txBody>
      </p:sp>
      <p:sp>
        <p:nvSpPr>
          <p:cNvPr id="1030" name="Sidetal" hidden="1"/>
          <p:cNvSpPr>
            <a:spLocks noGrp="1" noChangeArrowheads="1"/>
          </p:cNvSpPr>
          <p:nvPr>
            <p:ph type="sldNum" sz="quarter" idx="4"/>
          </p:nvPr>
        </p:nvSpPr>
        <p:spPr bwMode="auto">
          <a:xfrm>
            <a:off x="0" y="6984000"/>
            <a:ext cx="0" cy="799734"/>
          </a:xfrm>
          <a:prstGeom prst="rect">
            <a:avLst/>
          </a:prstGeom>
          <a:noFill/>
          <a:ln w="9525">
            <a:noFill/>
            <a:miter lim="800000"/>
            <a:headEnd/>
            <a:tailEnd/>
          </a:ln>
          <a:effectLst/>
        </p:spPr>
        <p:txBody>
          <a:bodyPr vert="horz" wrap="square" lIns="0" tIns="334800" rIns="0" bIns="0" numCol="1" anchor="t" anchorCtr="0" compatLnSpc="1">
            <a:prstTxWarp prst="textNoShape">
              <a:avLst/>
            </a:prstTxWarp>
            <a:spAutoFit/>
          </a:bodyPr>
          <a:lstStyle>
            <a:lvl1pPr algn="r">
              <a:lnSpc>
                <a:spcPts val="1200"/>
              </a:lnSpc>
              <a:buFontTx/>
              <a:buNone/>
              <a:defRPr sz="100" spc="40" baseline="0">
                <a:noFill/>
                <a:latin typeface="AU Passata Light" pitchFamily="34" charset="0"/>
              </a:defRPr>
            </a:lvl1pPr>
          </a:lstStyle>
          <a:p>
            <a:pPr fontAlgn="base">
              <a:spcBef>
                <a:spcPct val="0"/>
              </a:spcBef>
              <a:spcAft>
                <a:spcPct val="0"/>
              </a:spcAft>
              <a:defRPr/>
            </a:pPr>
            <a:fld id="{E90C1E0A-682D-40DC-B1EA-26C007FDC330}" type="slidenum">
              <a:rPr lang="en-GB" smtClean="0"/>
              <a:pPr fontAlgn="base">
                <a:spcBef>
                  <a:spcPct val="0"/>
                </a:spcBef>
                <a:spcAft>
                  <a:spcPct val="0"/>
                </a:spcAft>
                <a:defRPr/>
              </a:pPr>
              <a:t>‹#›</a:t>
            </a:fld>
            <a:endParaRPr lang="en-GB" dirty="0"/>
          </a:p>
        </p:txBody>
      </p:sp>
      <p:pic>
        <p:nvPicPr>
          <p:cNvPr id="15" name="Logo BSS"/>
          <p:cNvPicPr>
            <a:picLocks noChangeAspect="1"/>
          </p:cNvPicPr>
          <p:nvPr userDrawn="1"/>
        </p:nvPicPr>
        <p:blipFill>
          <a:blip r:embed="rId25" cstate="hqprint">
            <a:extLst>
              <a:ext uri="{28A0092B-C50C-407E-A947-70E740481C1C}">
                <a14:useLocalDpi xmlns:a14="http://schemas.microsoft.com/office/drawing/2010/main" val="0"/>
              </a:ext>
            </a:extLst>
          </a:blip>
          <a:stretch>
            <a:fillRect/>
          </a:stretch>
        </p:blipFill>
        <p:spPr>
          <a:xfrm>
            <a:off x="295277" y="5997600"/>
            <a:ext cx="600892" cy="601200"/>
          </a:xfrm>
          <a:prstGeom prst="rect">
            <a:avLst/>
          </a:prstGeom>
        </p:spPr>
      </p:pic>
      <p:sp>
        <p:nvSpPr>
          <p:cNvPr id="14" name="USR_Name"/>
          <p:cNvSpPr txBox="1">
            <a:spLocks noChangeArrowheads="1"/>
          </p:cNvSpPr>
          <p:nvPr userDrawn="1"/>
        </p:nvSpPr>
        <p:spPr bwMode="auto">
          <a:xfrm>
            <a:off x="5245758" y="6140227"/>
            <a:ext cx="2983193" cy="444040"/>
          </a:xfrm>
          <a:prstGeom prst="rect">
            <a:avLst/>
          </a:prstGeom>
          <a:noFill/>
          <a:ln w="1778" algn="ctr">
            <a:noFill/>
            <a:miter lim="800000"/>
            <a:headEnd/>
            <a:tailEnd/>
          </a:ln>
          <a:effectLst/>
        </p:spPr>
        <p:txBody>
          <a:bodyPr lIns="0" tIns="342000" rIns="0" bIns="0" anchor="t" anchorCtr="0">
            <a:spAutoFit/>
          </a:bodyPr>
          <a:lstStyle/>
          <a:p>
            <a:pPr fontAlgn="base">
              <a:lnSpc>
                <a:spcPct val="95000"/>
              </a:lnSpc>
              <a:spcBef>
                <a:spcPct val="0"/>
              </a:spcBef>
              <a:spcAft>
                <a:spcPct val="0"/>
              </a:spcAft>
              <a:buFont typeface="AU Passata" pitchFamily="34" charset="0"/>
              <a:buNone/>
              <a:defRPr/>
            </a:pPr>
            <a:r>
              <a:rPr lang="en-GB" sz="700" cap="all" baseline="0" dirty="0" smtClean="0">
                <a:solidFill>
                  <a:schemeClr val="tx1"/>
                </a:solidFill>
              </a:rPr>
              <a:t>Warwick 2018</a:t>
            </a:r>
            <a:endParaRPr lang="en-GB" sz="700" cap="all" dirty="0">
              <a:solidFill>
                <a:schemeClr val="tx1"/>
              </a:solidFill>
            </a:endParaRPr>
          </a:p>
        </p:txBody>
      </p:sp>
    </p:spTree>
    <p:extLst>
      <p:ext uri="{BB962C8B-B14F-4D97-AF65-F5344CB8AC3E}">
        <p14:creationId xmlns:p14="http://schemas.microsoft.com/office/powerpoint/2010/main" val="3940757742"/>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 id="2147483718" r:id="rId18"/>
    <p:sldLayoutId id="2147483719" r:id="rId19"/>
    <p:sldLayoutId id="2147483720" r:id="rId20"/>
    <p:sldLayoutId id="2147483722" r:id="rId21"/>
  </p:sldLayoutIdLst>
  <p:timing>
    <p:tnLst>
      <p:par>
        <p:cTn id="1" dur="indefinite" restart="never" nodeType="tmRoot"/>
      </p:par>
    </p:tnLst>
  </p:timing>
  <p:hf sldNum="0" hdr="0" ftr="0"/>
  <p:txStyles>
    <p:titleStyle>
      <a:lvl1pPr algn="l" rtl="0" eaLnBrk="1" fontAlgn="base" hangingPunct="1">
        <a:lnSpc>
          <a:spcPct val="89000"/>
        </a:lnSpc>
        <a:spcBef>
          <a:spcPct val="0"/>
        </a:spcBef>
        <a:spcAft>
          <a:spcPct val="0"/>
        </a:spcAft>
        <a:defRPr sz="4500" b="1" cap="all" baseline="0">
          <a:solidFill>
            <a:schemeClr val="tx1"/>
          </a:solidFill>
          <a:latin typeface="+mj-lt"/>
          <a:ea typeface="+mj-ea"/>
          <a:cs typeface="+mj-cs"/>
        </a:defRPr>
      </a:lvl1pPr>
      <a:lvl2pPr algn="l" rtl="0" eaLnBrk="1" fontAlgn="base" hangingPunct="1">
        <a:lnSpc>
          <a:spcPct val="83000"/>
        </a:lnSpc>
        <a:spcBef>
          <a:spcPct val="0"/>
        </a:spcBef>
        <a:spcAft>
          <a:spcPct val="0"/>
        </a:spcAft>
        <a:defRPr sz="4000">
          <a:solidFill>
            <a:schemeClr val="bg2"/>
          </a:solidFill>
          <a:latin typeface="AU Passata" pitchFamily="34" charset="0"/>
        </a:defRPr>
      </a:lvl2pPr>
      <a:lvl3pPr algn="l" rtl="0" eaLnBrk="1" fontAlgn="base" hangingPunct="1">
        <a:lnSpc>
          <a:spcPct val="83000"/>
        </a:lnSpc>
        <a:spcBef>
          <a:spcPct val="0"/>
        </a:spcBef>
        <a:spcAft>
          <a:spcPct val="0"/>
        </a:spcAft>
        <a:defRPr sz="4000">
          <a:solidFill>
            <a:schemeClr val="bg2"/>
          </a:solidFill>
          <a:latin typeface="AU Passata" pitchFamily="34" charset="0"/>
        </a:defRPr>
      </a:lvl3pPr>
      <a:lvl4pPr algn="l" rtl="0" eaLnBrk="1" fontAlgn="base" hangingPunct="1">
        <a:lnSpc>
          <a:spcPct val="83000"/>
        </a:lnSpc>
        <a:spcBef>
          <a:spcPct val="0"/>
        </a:spcBef>
        <a:spcAft>
          <a:spcPct val="0"/>
        </a:spcAft>
        <a:defRPr sz="4000">
          <a:solidFill>
            <a:schemeClr val="bg2"/>
          </a:solidFill>
          <a:latin typeface="AU Passata" pitchFamily="34" charset="0"/>
        </a:defRPr>
      </a:lvl4pPr>
      <a:lvl5pPr algn="l" rtl="0" eaLnBrk="1" fontAlgn="base" hangingPunct="1">
        <a:lnSpc>
          <a:spcPct val="83000"/>
        </a:lnSpc>
        <a:spcBef>
          <a:spcPct val="0"/>
        </a:spcBef>
        <a:spcAft>
          <a:spcPct val="0"/>
        </a:spcAft>
        <a:defRPr sz="4000">
          <a:solidFill>
            <a:schemeClr val="bg2"/>
          </a:solidFill>
          <a:latin typeface="AU Passata" pitchFamily="34" charset="0"/>
        </a:defRPr>
      </a:lvl5pPr>
      <a:lvl6pPr marL="457200" algn="l" rtl="0" eaLnBrk="1" fontAlgn="base" hangingPunct="1">
        <a:lnSpc>
          <a:spcPct val="83000"/>
        </a:lnSpc>
        <a:spcBef>
          <a:spcPct val="0"/>
        </a:spcBef>
        <a:spcAft>
          <a:spcPct val="0"/>
        </a:spcAft>
        <a:defRPr sz="4000">
          <a:solidFill>
            <a:schemeClr val="bg2"/>
          </a:solidFill>
          <a:latin typeface="AU Passata" pitchFamily="34" charset="0"/>
        </a:defRPr>
      </a:lvl6pPr>
      <a:lvl7pPr marL="914400" algn="l" rtl="0" eaLnBrk="1" fontAlgn="base" hangingPunct="1">
        <a:lnSpc>
          <a:spcPct val="83000"/>
        </a:lnSpc>
        <a:spcBef>
          <a:spcPct val="0"/>
        </a:spcBef>
        <a:spcAft>
          <a:spcPct val="0"/>
        </a:spcAft>
        <a:defRPr sz="4000">
          <a:solidFill>
            <a:schemeClr val="bg2"/>
          </a:solidFill>
          <a:latin typeface="AU Passata" pitchFamily="34" charset="0"/>
        </a:defRPr>
      </a:lvl7pPr>
      <a:lvl8pPr marL="1371600" algn="l" rtl="0" eaLnBrk="1" fontAlgn="base" hangingPunct="1">
        <a:lnSpc>
          <a:spcPct val="83000"/>
        </a:lnSpc>
        <a:spcBef>
          <a:spcPct val="0"/>
        </a:spcBef>
        <a:spcAft>
          <a:spcPct val="0"/>
        </a:spcAft>
        <a:defRPr sz="4000">
          <a:solidFill>
            <a:schemeClr val="bg2"/>
          </a:solidFill>
          <a:latin typeface="AU Passata" pitchFamily="34" charset="0"/>
        </a:defRPr>
      </a:lvl8pPr>
      <a:lvl9pPr marL="1828800" algn="l" rtl="0" eaLnBrk="1" fontAlgn="base" hangingPunct="1">
        <a:lnSpc>
          <a:spcPct val="83000"/>
        </a:lnSpc>
        <a:spcBef>
          <a:spcPct val="0"/>
        </a:spcBef>
        <a:spcAft>
          <a:spcPct val="0"/>
        </a:spcAft>
        <a:defRPr sz="4000">
          <a:solidFill>
            <a:schemeClr val="bg2"/>
          </a:solidFill>
          <a:latin typeface="AU Passata" pitchFamily="34" charset="0"/>
        </a:defRPr>
      </a:lvl9pPr>
    </p:titleStyle>
    <p:bodyStyle>
      <a:lvl1pPr marL="0" indent="0" algn="l" rtl="0" eaLnBrk="1" fontAlgn="base" hangingPunct="1">
        <a:lnSpc>
          <a:spcPct val="99000"/>
        </a:lnSpc>
        <a:spcBef>
          <a:spcPts val="600"/>
        </a:spcBef>
        <a:spcAft>
          <a:spcPct val="0"/>
        </a:spcAft>
        <a:buClr>
          <a:schemeClr val="tx1"/>
        </a:buClr>
        <a:buSzPct val="100000"/>
        <a:buFont typeface="Calibri" panose="020F0502020204030204" pitchFamily="34" charset="0"/>
        <a:buChar char="​"/>
        <a:defRPr sz="2000" b="0">
          <a:solidFill>
            <a:schemeClr val="tx1"/>
          </a:solidFill>
          <a:latin typeface="+mn-lt"/>
          <a:ea typeface="+mn-ea"/>
          <a:cs typeface="+mn-cs"/>
        </a:defRPr>
      </a:lvl1pPr>
      <a:lvl2pPr marL="43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2pPr>
      <a:lvl3pPr marL="756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3pPr>
      <a:lvl4pPr marL="115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4pPr>
      <a:lvl5pPr marL="151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5pPr>
      <a:lvl6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6pPr>
      <a:lvl7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7pPr>
      <a:lvl8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8pPr>
      <a:lvl9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4" orient="horz" pos="3715">
          <p15:clr>
            <a:srgbClr val="000000"/>
          </p15:clr>
        </p15:guide>
        <p15:guide id="5" orient="horz" pos="4131">
          <p15:clr>
            <a:srgbClr val="A4A3A4"/>
          </p15:clr>
        </p15:guide>
        <p15:guide id="6" pos="7479">
          <p15:clr>
            <a:srgbClr val="A4A3A4"/>
          </p15:clr>
        </p15:guide>
        <p15:guide id="7" orient="horz" pos="1234">
          <p15:clr>
            <a:srgbClr val="000000"/>
          </p15:clr>
        </p15:guide>
        <p15:guide id="8" pos="7059">
          <p15:clr>
            <a:srgbClr val="000000"/>
          </p15:clr>
        </p15:guide>
        <p15:guide id="9" pos="199">
          <p15:clr>
            <a:srgbClr val="A4A3A4"/>
          </p15:clr>
        </p15:guide>
        <p15:guide id="10" pos="621">
          <p15:clr>
            <a:srgbClr val="000000"/>
          </p15:clr>
        </p15:guide>
        <p15:guide id="11" orient="horz" pos="199">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sciencedirect.com/science/article/pii/S0040162517301890" TargetMode="External"/><Relationship Id="rId2" Type="http://schemas.openxmlformats.org/officeDocument/2006/relationships/hyperlink" Target="https://www.emeraldinsight.com/doi/abs/10.1108/FS-02-2015-0014" TargetMode="External"/><Relationship Id="rId1" Type="http://schemas.openxmlformats.org/officeDocument/2006/relationships/slideLayout" Target="../slideLayouts/slideLayout20.xml"/><Relationship Id="rId5" Type="http://schemas.openxmlformats.org/officeDocument/2006/relationships/hyperlink" Target="https://onlinelibrary.wiley.com/doi/epdf/10.1002/ffo2.3" TargetMode="External"/><Relationship Id="rId4" Type="http://schemas.openxmlformats.org/officeDocument/2006/relationships/hyperlink" Target="http://bit.ly/2l9oN8Q"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vimeo.com/295573387/c384121fdb" TargetMode="External"/><Relationship Id="rId2" Type="http://schemas.openxmlformats.org/officeDocument/2006/relationships/hyperlink" Target="https://vimeo.com/300695632/a89fa34029" TargetMode="Externa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1190674" y="1572503"/>
            <a:ext cx="10222987" cy="3933384"/>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lvl1pPr algn="l" rtl="0" eaLnBrk="1" fontAlgn="base" hangingPunct="1">
              <a:lnSpc>
                <a:spcPct val="90000"/>
              </a:lnSpc>
              <a:spcBef>
                <a:spcPct val="0"/>
              </a:spcBef>
              <a:spcAft>
                <a:spcPct val="0"/>
              </a:spcAft>
              <a:defRPr sz="6000" b="1" cap="all" baseline="0">
                <a:solidFill>
                  <a:schemeClr val="bg1"/>
                </a:solidFill>
                <a:latin typeface="AU Passata Light" panose="020B0303030902030804" pitchFamily="34" charset="0"/>
                <a:ea typeface="+mj-ea"/>
                <a:cs typeface="+mj-cs"/>
              </a:defRPr>
            </a:lvl1pPr>
            <a:lvl2pPr algn="l" rtl="0" eaLnBrk="1" fontAlgn="base" hangingPunct="1">
              <a:lnSpc>
                <a:spcPct val="83000"/>
              </a:lnSpc>
              <a:spcBef>
                <a:spcPct val="0"/>
              </a:spcBef>
              <a:spcAft>
                <a:spcPct val="0"/>
              </a:spcAft>
              <a:defRPr sz="4000">
                <a:solidFill>
                  <a:schemeClr val="bg2"/>
                </a:solidFill>
                <a:latin typeface="AU Passata" pitchFamily="34" charset="0"/>
              </a:defRPr>
            </a:lvl2pPr>
            <a:lvl3pPr algn="l" rtl="0" eaLnBrk="1" fontAlgn="base" hangingPunct="1">
              <a:lnSpc>
                <a:spcPct val="83000"/>
              </a:lnSpc>
              <a:spcBef>
                <a:spcPct val="0"/>
              </a:spcBef>
              <a:spcAft>
                <a:spcPct val="0"/>
              </a:spcAft>
              <a:defRPr sz="4000">
                <a:solidFill>
                  <a:schemeClr val="bg2"/>
                </a:solidFill>
                <a:latin typeface="AU Passata" pitchFamily="34" charset="0"/>
              </a:defRPr>
            </a:lvl3pPr>
            <a:lvl4pPr algn="l" rtl="0" eaLnBrk="1" fontAlgn="base" hangingPunct="1">
              <a:lnSpc>
                <a:spcPct val="83000"/>
              </a:lnSpc>
              <a:spcBef>
                <a:spcPct val="0"/>
              </a:spcBef>
              <a:spcAft>
                <a:spcPct val="0"/>
              </a:spcAft>
              <a:defRPr sz="4000">
                <a:solidFill>
                  <a:schemeClr val="bg2"/>
                </a:solidFill>
                <a:latin typeface="AU Passata" pitchFamily="34" charset="0"/>
              </a:defRPr>
            </a:lvl4pPr>
            <a:lvl5pPr algn="l" rtl="0" eaLnBrk="1" fontAlgn="base" hangingPunct="1">
              <a:lnSpc>
                <a:spcPct val="83000"/>
              </a:lnSpc>
              <a:spcBef>
                <a:spcPct val="0"/>
              </a:spcBef>
              <a:spcAft>
                <a:spcPct val="0"/>
              </a:spcAft>
              <a:defRPr sz="4000">
                <a:solidFill>
                  <a:schemeClr val="bg2"/>
                </a:solidFill>
                <a:latin typeface="AU Passata" pitchFamily="34" charset="0"/>
              </a:defRPr>
            </a:lvl5pPr>
            <a:lvl6pPr marL="457200" algn="l" rtl="0" eaLnBrk="1" fontAlgn="base" hangingPunct="1">
              <a:lnSpc>
                <a:spcPct val="83000"/>
              </a:lnSpc>
              <a:spcBef>
                <a:spcPct val="0"/>
              </a:spcBef>
              <a:spcAft>
                <a:spcPct val="0"/>
              </a:spcAft>
              <a:defRPr sz="4000">
                <a:solidFill>
                  <a:schemeClr val="bg2"/>
                </a:solidFill>
                <a:latin typeface="AU Passata" pitchFamily="34" charset="0"/>
              </a:defRPr>
            </a:lvl6pPr>
            <a:lvl7pPr marL="914400" algn="l" rtl="0" eaLnBrk="1" fontAlgn="base" hangingPunct="1">
              <a:lnSpc>
                <a:spcPct val="83000"/>
              </a:lnSpc>
              <a:spcBef>
                <a:spcPct val="0"/>
              </a:spcBef>
              <a:spcAft>
                <a:spcPct val="0"/>
              </a:spcAft>
              <a:defRPr sz="4000">
                <a:solidFill>
                  <a:schemeClr val="bg2"/>
                </a:solidFill>
                <a:latin typeface="AU Passata" pitchFamily="34" charset="0"/>
              </a:defRPr>
            </a:lvl7pPr>
            <a:lvl8pPr marL="1371600" algn="l" rtl="0" eaLnBrk="1" fontAlgn="base" hangingPunct="1">
              <a:lnSpc>
                <a:spcPct val="83000"/>
              </a:lnSpc>
              <a:spcBef>
                <a:spcPct val="0"/>
              </a:spcBef>
              <a:spcAft>
                <a:spcPct val="0"/>
              </a:spcAft>
              <a:defRPr sz="4000">
                <a:solidFill>
                  <a:schemeClr val="bg2"/>
                </a:solidFill>
                <a:latin typeface="AU Passata" pitchFamily="34" charset="0"/>
              </a:defRPr>
            </a:lvl8pPr>
            <a:lvl9pPr marL="1828800" algn="l" rtl="0" eaLnBrk="1" fontAlgn="base" hangingPunct="1">
              <a:lnSpc>
                <a:spcPct val="83000"/>
              </a:lnSpc>
              <a:spcBef>
                <a:spcPct val="0"/>
              </a:spcBef>
              <a:spcAft>
                <a:spcPct val="0"/>
              </a:spcAft>
              <a:defRPr sz="4000">
                <a:solidFill>
                  <a:schemeClr val="bg2"/>
                </a:solidFill>
                <a:latin typeface="AU Passata" pitchFamily="34" charset="0"/>
              </a:defRPr>
            </a:lvl9pPr>
          </a:lstStyle>
          <a:p>
            <a:r>
              <a:rPr lang="da-DK" sz="4400" kern="0" dirty="0" err="1" smtClean="0"/>
              <a:t>Intersecting</a:t>
            </a:r>
            <a:r>
              <a:rPr lang="da-DK" sz="4400" kern="0" dirty="0" smtClean="0"/>
              <a:t> futures studies and </a:t>
            </a:r>
            <a:r>
              <a:rPr lang="da-DK" sz="4400" kern="0" dirty="0" err="1" smtClean="0"/>
              <a:t>sts</a:t>
            </a:r>
            <a:endParaRPr lang="da-DK" sz="4400" kern="0" dirty="0" smtClean="0"/>
          </a:p>
          <a:p>
            <a:endParaRPr lang="da-DK" sz="2800" kern="0" dirty="0" smtClean="0"/>
          </a:p>
          <a:p>
            <a:endParaRPr lang="da-DK" sz="2800" kern="0" dirty="0"/>
          </a:p>
          <a:p>
            <a:endParaRPr lang="da-DK" sz="2800" kern="0" dirty="0" smtClean="0"/>
          </a:p>
          <a:p>
            <a:endParaRPr lang="da-DK" sz="2800" kern="0" dirty="0"/>
          </a:p>
          <a:p>
            <a:endParaRPr lang="da-DK" sz="2800" kern="0" dirty="0" smtClean="0"/>
          </a:p>
          <a:p>
            <a:endParaRPr lang="da-DK" sz="2800" kern="0" dirty="0"/>
          </a:p>
          <a:p>
            <a:r>
              <a:rPr lang="da-DK" sz="2800" kern="0" dirty="0" err="1" smtClean="0"/>
              <a:t>Warwick</a:t>
            </a:r>
            <a:r>
              <a:rPr lang="da-DK" sz="2800" kern="0" dirty="0" smtClean="0"/>
              <a:t> 2018 </a:t>
            </a:r>
            <a:endParaRPr lang="da-DK" kern="0" dirty="0"/>
          </a:p>
        </p:txBody>
      </p:sp>
      <p:sp>
        <p:nvSpPr>
          <p:cNvPr id="2" name="Title 1"/>
          <p:cNvSpPr>
            <a:spLocks noGrp="1"/>
          </p:cNvSpPr>
          <p:nvPr>
            <p:ph type="ctrTitle"/>
          </p:nvPr>
        </p:nvSpPr>
        <p:spPr>
          <a:xfrm>
            <a:off x="6116639" y="2100935"/>
            <a:ext cx="10222987" cy="3933384"/>
          </a:xfrm>
        </p:spPr>
        <p:txBody>
          <a:bodyPr/>
          <a:lstStyle/>
          <a:p>
            <a:r>
              <a:rPr lang="da-DK" sz="2800" dirty="0" smtClean="0"/>
              <a:t/>
            </a:r>
            <a:br>
              <a:rPr lang="da-DK" sz="2800" dirty="0" smtClean="0"/>
            </a:br>
            <a:r>
              <a:rPr lang="da-DK" sz="2800" dirty="0"/>
              <a:t/>
            </a:r>
            <a:br>
              <a:rPr lang="da-DK" sz="2800" dirty="0"/>
            </a:br>
            <a:r>
              <a:rPr lang="da-DK" sz="2800" dirty="0" smtClean="0"/>
              <a:t/>
            </a:r>
            <a:br>
              <a:rPr lang="da-DK" sz="2800" dirty="0" smtClean="0"/>
            </a:br>
            <a:r>
              <a:rPr lang="da-DK" sz="2800" dirty="0"/>
              <a:t/>
            </a:r>
            <a:br>
              <a:rPr lang="da-DK" sz="2800" dirty="0"/>
            </a:br>
            <a:r>
              <a:rPr lang="da-DK" sz="2800" dirty="0" smtClean="0"/>
              <a:t>Matthew J. Spaniol, </a:t>
            </a:r>
            <a:r>
              <a:rPr lang="da-DK" sz="2800" dirty="0" err="1" smtClean="0"/>
              <a:t>PhD</a:t>
            </a:r>
            <a:r>
              <a:rPr lang="da-DK" sz="2800" dirty="0" smtClean="0"/>
              <a:t/>
            </a:r>
            <a:br>
              <a:rPr lang="da-DK" sz="2800" dirty="0" smtClean="0"/>
            </a:br>
            <a:r>
              <a:rPr lang="da-DK" sz="2800" dirty="0" err="1" smtClean="0"/>
              <a:t>nicholas</a:t>
            </a:r>
            <a:r>
              <a:rPr lang="da-DK" sz="2800" dirty="0" smtClean="0"/>
              <a:t> j. </a:t>
            </a:r>
            <a:r>
              <a:rPr lang="da-DK" sz="2800" dirty="0" err="1" smtClean="0"/>
              <a:t>rowland</a:t>
            </a:r>
            <a:r>
              <a:rPr lang="da-DK" sz="2800" dirty="0" smtClean="0"/>
              <a:t>, </a:t>
            </a:r>
            <a:r>
              <a:rPr lang="da-DK" sz="2800" dirty="0" err="1" smtClean="0"/>
              <a:t>phd</a:t>
            </a:r>
            <a:r>
              <a:rPr lang="da-DK" sz="2800" dirty="0" smtClean="0"/>
              <a:t/>
            </a:r>
            <a:br>
              <a:rPr lang="da-DK" sz="2800" dirty="0" smtClean="0"/>
            </a:br>
            <a:r>
              <a:rPr lang="da-DK" sz="2800" dirty="0" smtClean="0"/>
              <a:t/>
            </a:r>
            <a:br>
              <a:rPr lang="da-DK" sz="2800" dirty="0" smtClean="0"/>
            </a:br>
            <a:r>
              <a:rPr lang="da-DK" sz="2800" dirty="0" smtClean="0"/>
              <a:t/>
            </a:r>
            <a:br>
              <a:rPr lang="da-DK" sz="2800" dirty="0" smtClean="0"/>
            </a:br>
            <a:endParaRPr lang="da-DK" dirty="0"/>
          </a:p>
        </p:txBody>
      </p:sp>
    </p:spTree>
    <p:extLst>
      <p:ext uri="{BB962C8B-B14F-4D97-AF65-F5344CB8AC3E}">
        <p14:creationId xmlns:p14="http://schemas.microsoft.com/office/powerpoint/2010/main" val="37328532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Architecture of Contributions	</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78146108"/>
              </p:ext>
            </p:extLst>
          </p:nvPr>
        </p:nvGraphicFramePr>
        <p:xfrm>
          <a:off x="3370522" y="1765005"/>
          <a:ext cx="7425069" cy="4114800"/>
        </p:xfrm>
        <a:graphic>
          <a:graphicData uri="http://schemas.openxmlformats.org/drawingml/2006/table">
            <a:tbl>
              <a:tblPr firstRow="1" bandRow="1">
                <a:tableStyleId>{5C22544A-7EE6-4342-B048-85BDC9FD1C3A}</a:tableStyleId>
              </a:tblPr>
              <a:tblGrid>
                <a:gridCol w="2475023">
                  <a:extLst>
                    <a:ext uri="{9D8B030D-6E8A-4147-A177-3AD203B41FA5}">
                      <a16:colId xmlns:a16="http://schemas.microsoft.com/office/drawing/2014/main" val="20000"/>
                    </a:ext>
                  </a:extLst>
                </a:gridCol>
                <a:gridCol w="2475023">
                  <a:extLst>
                    <a:ext uri="{9D8B030D-6E8A-4147-A177-3AD203B41FA5}">
                      <a16:colId xmlns:a16="http://schemas.microsoft.com/office/drawing/2014/main" val="20001"/>
                    </a:ext>
                  </a:extLst>
                </a:gridCol>
                <a:gridCol w="2475023">
                  <a:extLst>
                    <a:ext uri="{9D8B030D-6E8A-4147-A177-3AD203B41FA5}">
                      <a16:colId xmlns:a16="http://schemas.microsoft.com/office/drawing/2014/main" val="20002"/>
                    </a:ext>
                  </a:extLst>
                </a:gridCol>
              </a:tblGrid>
              <a:tr h="1266257">
                <a:tc>
                  <a:txBody>
                    <a:bodyPr/>
                    <a:lstStyle/>
                    <a:p>
                      <a:endParaRPr lang="en-US" dirty="0"/>
                    </a:p>
                  </a:txBody>
                  <a:tcPr/>
                </a:tc>
                <a:tc>
                  <a:txBody>
                    <a:bodyPr/>
                    <a:lstStyle/>
                    <a:p>
                      <a:pPr algn="ctr"/>
                      <a:r>
                        <a:rPr lang="en-US" sz="2800" dirty="0" smtClean="0"/>
                        <a:t>Facilitation</a:t>
                      </a:r>
                    </a:p>
                    <a:p>
                      <a:pPr algn="ctr"/>
                      <a:r>
                        <a:rPr lang="en-US" sz="2800" baseline="0" dirty="0" smtClean="0"/>
                        <a:t>in Practice</a:t>
                      </a:r>
                      <a:endParaRPr lang="en-US" sz="2800" dirty="0"/>
                    </a:p>
                  </a:txBody>
                  <a:tcPr/>
                </a:tc>
                <a:tc>
                  <a:txBody>
                    <a:bodyPr/>
                    <a:lstStyle/>
                    <a:p>
                      <a:pPr algn="ctr"/>
                      <a:r>
                        <a:rPr lang="en-US" sz="2800" dirty="0" smtClean="0"/>
                        <a:t>Patterns in Academic Inquiry</a:t>
                      </a:r>
                      <a:endParaRPr lang="en-US" sz="2800" dirty="0"/>
                    </a:p>
                  </a:txBody>
                  <a:tcPr/>
                </a:tc>
                <a:extLst>
                  <a:ext uri="{0D108BD9-81ED-4DB2-BD59-A6C34878D82A}">
                    <a16:rowId xmlns:a16="http://schemas.microsoft.com/office/drawing/2014/main" val="10000"/>
                  </a:ext>
                </a:extLst>
              </a:tr>
              <a:tr h="1266257">
                <a:tc>
                  <a:txBody>
                    <a:bodyPr/>
                    <a:lstStyle/>
                    <a:p>
                      <a:pPr algn="ctr"/>
                      <a:r>
                        <a:rPr lang="en-US" sz="2800" b="1" dirty="0" smtClean="0"/>
                        <a:t>Processes</a:t>
                      </a:r>
                    </a:p>
                    <a:p>
                      <a:pPr algn="ctr"/>
                      <a:r>
                        <a:rPr lang="en-US" sz="2800" b="1" dirty="0" smtClean="0"/>
                        <a:t>under Study</a:t>
                      </a:r>
                      <a:endParaRPr lang="en-US" sz="2800" b="1" dirty="0"/>
                    </a:p>
                  </a:txBody>
                  <a:tcPr/>
                </a:tc>
                <a:tc>
                  <a:txBody>
                    <a:bodyPr/>
                    <a:lstStyle/>
                    <a:p>
                      <a:pPr algn="ctr"/>
                      <a:r>
                        <a:rPr lang="en-US" sz="2800" dirty="0" smtClean="0">
                          <a:solidFill>
                            <a:srgbClr val="001323"/>
                          </a:solidFill>
                        </a:rPr>
                        <a:t>“Social Foundations” </a:t>
                      </a:r>
                    </a:p>
                    <a:p>
                      <a:pPr algn="ctr"/>
                      <a:r>
                        <a:rPr lang="en-US" sz="2800" dirty="0" smtClean="0">
                          <a:solidFill>
                            <a:srgbClr val="001323"/>
                          </a:solidFill>
                        </a:rPr>
                        <a:t>(2017)</a:t>
                      </a:r>
                      <a:endParaRPr lang="en-US" sz="3200" dirty="0" smtClean="0">
                        <a:solidFill>
                          <a:srgbClr val="001323"/>
                        </a:solidFill>
                      </a:endParaRPr>
                    </a:p>
                  </a:txBody>
                  <a:tcPr/>
                </a:tc>
                <a:tc>
                  <a:txBody>
                    <a:bodyPr/>
                    <a:lstStyle/>
                    <a:p>
                      <a:pPr algn="ctr"/>
                      <a:r>
                        <a:rPr lang="en-US" sz="2800" dirty="0" smtClean="0">
                          <a:solidFill>
                            <a:srgbClr val="001323"/>
                          </a:solidFill>
                        </a:rPr>
                        <a:t>“Planning Paradox” </a:t>
                      </a:r>
                    </a:p>
                    <a:p>
                      <a:pPr algn="ctr"/>
                      <a:r>
                        <a:rPr lang="en-US" sz="2800" dirty="0" smtClean="0">
                          <a:solidFill>
                            <a:srgbClr val="001323"/>
                          </a:solidFill>
                        </a:rPr>
                        <a:t>(2018; 2018)</a:t>
                      </a:r>
                      <a:endParaRPr lang="en-US" sz="2800" dirty="0">
                        <a:solidFill>
                          <a:srgbClr val="001323"/>
                        </a:solidFill>
                      </a:endParaRPr>
                    </a:p>
                  </a:txBody>
                  <a:tcPr/>
                </a:tc>
                <a:extLst>
                  <a:ext uri="{0D108BD9-81ED-4DB2-BD59-A6C34878D82A}">
                    <a16:rowId xmlns:a16="http://schemas.microsoft.com/office/drawing/2014/main" val="10001"/>
                  </a:ext>
                </a:extLst>
              </a:tr>
              <a:tr h="1266257">
                <a:tc>
                  <a:txBody>
                    <a:bodyPr/>
                    <a:lstStyle/>
                    <a:p>
                      <a:pPr algn="ctr"/>
                      <a:r>
                        <a:rPr lang="en-US" sz="2800" b="1" dirty="0" smtClean="0"/>
                        <a:t>Objects</a:t>
                      </a:r>
                    </a:p>
                    <a:p>
                      <a:pPr algn="ctr"/>
                      <a:r>
                        <a:rPr lang="en-US" sz="2800" b="1" dirty="0" smtClean="0"/>
                        <a:t>under</a:t>
                      </a:r>
                      <a:r>
                        <a:rPr lang="en-US" sz="2800" b="1" baseline="0" dirty="0" smtClean="0"/>
                        <a:t> Study</a:t>
                      </a:r>
                      <a:endParaRPr lang="en-US" sz="2800" b="1" dirty="0"/>
                    </a:p>
                  </a:txBody>
                  <a:tcPr/>
                </a:tc>
                <a:tc>
                  <a:txBody>
                    <a:bodyPr/>
                    <a:lstStyle/>
                    <a:p>
                      <a:pPr algn="ctr"/>
                      <a:r>
                        <a:rPr lang="en-US" sz="2800" dirty="0" smtClean="0">
                          <a:solidFill>
                            <a:srgbClr val="001323"/>
                          </a:solidFill>
                        </a:rPr>
                        <a:t>“The Future</a:t>
                      </a:r>
                      <a:r>
                        <a:rPr lang="en-US" sz="2800" baseline="0" dirty="0" smtClean="0">
                          <a:solidFill>
                            <a:srgbClr val="001323"/>
                          </a:solidFill>
                        </a:rPr>
                        <a:t> Multiple” </a:t>
                      </a:r>
                    </a:p>
                    <a:p>
                      <a:pPr algn="ctr"/>
                      <a:r>
                        <a:rPr lang="en-US" sz="2800" baseline="0" dirty="0" smtClean="0">
                          <a:solidFill>
                            <a:srgbClr val="001323"/>
                          </a:solidFill>
                        </a:rPr>
                        <a:t>(2015)</a:t>
                      </a:r>
                      <a:endParaRPr lang="en-US" sz="2800" dirty="0">
                        <a:solidFill>
                          <a:srgbClr val="001323"/>
                        </a:solidFill>
                      </a:endParaRPr>
                    </a:p>
                  </a:txBody>
                  <a:tcPr/>
                </a:tc>
                <a:tc>
                  <a:txBody>
                    <a:bodyPr/>
                    <a:lstStyle/>
                    <a:p>
                      <a:pPr algn="ctr"/>
                      <a:r>
                        <a:rPr lang="en-US" sz="2800" dirty="0" smtClean="0"/>
                        <a:t>“Defining</a:t>
                      </a:r>
                      <a:r>
                        <a:rPr lang="en-US" sz="2800" baseline="0" dirty="0" smtClean="0"/>
                        <a:t> Scenario” (2018) </a:t>
                      </a:r>
                    </a:p>
                  </a:txBody>
                  <a:tcPr/>
                </a:tc>
                <a:extLst>
                  <a:ext uri="{0D108BD9-81ED-4DB2-BD59-A6C34878D82A}">
                    <a16:rowId xmlns:a16="http://schemas.microsoft.com/office/drawing/2014/main" val="10002"/>
                  </a:ext>
                </a:extLst>
              </a:tr>
            </a:tbl>
          </a:graphicData>
        </a:graphic>
      </p:graphicFrame>
      <p:sp>
        <p:nvSpPr>
          <p:cNvPr id="3" name="TextBox 2"/>
          <p:cNvSpPr txBox="1"/>
          <p:nvPr/>
        </p:nvSpPr>
        <p:spPr>
          <a:xfrm>
            <a:off x="469900" y="2057400"/>
            <a:ext cx="2476500" cy="3362459"/>
          </a:xfrm>
          <a:prstGeom prst="rect">
            <a:avLst/>
          </a:prstGeom>
          <a:noFill/>
        </p:spPr>
        <p:txBody>
          <a:bodyPr wrap="square" lIns="0" tIns="0" rIns="0" bIns="0" rtlCol="0">
            <a:spAutoFit/>
          </a:bodyPr>
          <a:lstStyle/>
          <a:p>
            <a:pPr algn="ctr">
              <a:lnSpc>
                <a:spcPct val="95000"/>
              </a:lnSpc>
            </a:pPr>
            <a:r>
              <a:rPr lang="da-DK" b="1" dirty="0" smtClean="0">
                <a:latin typeface="+mn-lt"/>
              </a:rPr>
              <a:t>Links:</a:t>
            </a:r>
          </a:p>
          <a:p>
            <a:pPr>
              <a:lnSpc>
                <a:spcPct val="95000"/>
              </a:lnSpc>
            </a:pPr>
            <a:endParaRPr lang="da-DK" sz="1600" dirty="0" smtClean="0"/>
          </a:p>
          <a:p>
            <a:pPr>
              <a:lnSpc>
                <a:spcPct val="95000"/>
              </a:lnSpc>
            </a:pPr>
            <a:r>
              <a:rPr lang="da-DK" sz="2000" dirty="0" smtClean="0">
                <a:hlinkClick r:id="rId2"/>
              </a:rPr>
              <a:t>The future multiple</a:t>
            </a:r>
            <a:endParaRPr lang="da-DK" sz="2000" dirty="0" smtClean="0"/>
          </a:p>
          <a:p>
            <a:pPr>
              <a:lnSpc>
                <a:spcPct val="95000"/>
              </a:lnSpc>
            </a:pPr>
            <a:endParaRPr lang="da-DK" sz="2000" dirty="0"/>
          </a:p>
          <a:p>
            <a:pPr>
              <a:lnSpc>
                <a:spcPct val="95000"/>
              </a:lnSpc>
            </a:pPr>
            <a:r>
              <a:rPr lang="da-DK" sz="2000" dirty="0" smtClean="0">
                <a:hlinkClick r:id="rId3"/>
              </a:rPr>
              <a:t>Social </a:t>
            </a:r>
            <a:r>
              <a:rPr lang="da-DK" sz="2000" dirty="0" err="1" smtClean="0">
                <a:hlinkClick r:id="rId3"/>
              </a:rPr>
              <a:t>foundations</a:t>
            </a:r>
            <a:r>
              <a:rPr lang="da-DK" sz="2000" dirty="0" smtClean="0">
                <a:hlinkClick r:id="rId3"/>
              </a:rPr>
              <a:t> of scenario </a:t>
            </a:r>
            <a:r>
              <a:rPr lang="da-DK" sz="2000" dirty="0" err="1" smtClean="0">
                <a:hlinkClick r:id="rId3"/>
              </a:rPr>
              <a:t>planning</a:t>
            </a:r>
            <a:endParaRPr lang="da-DK" sz="2000" dirty="0" smtClean="0"/>
          </a:p>
          <a:p>
            <a:pPr>
              <a:lnSpc>
                <a:spcPct val="95000"/>
              </a:lnSpc>
            </a:pPr>
            <a:endParaRPr lang="da-DK" sz="2000" dirty="0"/>
          </a:p>
          <a:p>
            <a:pPr>
              <a:lnSpc>
                <a:spcPct val="95000"/>
              </a:lnSpc>
            </a:pPr>
            <a:r>
              <a:rPr lang="da-DK" sz="2000" dirty="0" smtClean="0">
                <a:hlinkClick r:id="rId4"/>
              </a:rPr>
              <a:t>The scenario </a:t>
            </a:r>
            <a:r>
              <a:rPr lang="da-DK" sz="2000" dirty="0" err="1" smtClean="0">
                <a:hlinkClick r:id="rId4"/>
              </a:rPr>
              <a:t>planning</a:t>
            </a:r>
            <a:r>
              <a:rPr lang="da-DK" sz="2000" dirty="0" smtClean="0">
                <a:hlinkClick r:id="rId4"/>
              </a:rPr>
              <a:t> </a:t>
            </a:r>
            <a:r>
              <a:rPr lang="da-DK" sz="2000" dirty="0" err="1" smtClean="0">
                <a:hlinkClick r:id="rId4"/>
              </a:rPr>
              <a:t>paradox</a:t>
            </a:r>
            <a:endParaRPr lang="da-DK" sz="2000" dirty="0" smtClean="0"/>
          </a:p>
          <a:p>
            <a:pPr>
              <a:lnSpc>
                <a:spcPct val="95000"/>
              </a:lnSpc>
            </a:pPr>
            <a:endParaRPr lang="da-DK" sz="2000" dirty="0"/>
          </a:p>
          <a:p>
            <a:pPr>
              <a:lnSpc>
                <a:spcPct val="95000"/>
              </a:lnSpc>
            </a:pPr>
            <a:r>
              <a:rPr lang="da-DK" sz="2000" dirty="0" err="1" smtClean="0">
                <a:hlinkClick r:id="rId5"/>
              </a:rPr>
              <a:t>Defining</a:t>
            </a:r>
            <a:r>
              <a:rPr lang="da-DK" sz="2000" dirty="0" smtClean="0">
                <a:hlinkClick r:id="rId5"/>
              </a:rPr>
              <a:t> scenario</a:t>
            </a:r>
            <a:endParaRPr lang="da-DK" sz="2000" dirty="0" smtClean="0"/>
          </a:p>
          <a:p>
            <a:pPr>
              <a:lnSpc>
                <a:spcPct val="95000"/>
              </a:lnSpc>
            </a:pPr>
            <a:endParaRPr lang="da-DK" sz="1600" dirty="0">
              <a:latin typeface="+mn-lt"/>
            </a:endParaRPr>
          </a:p>
        </p:txBody>
      </p:sp>
    </p:spTree>
    <p:extLst>
      <p:ext uri="{BB962C8B-B14F-4D97-AF65-F5344CB8AC3E}">
        <p14:creationId xmlns:p14="http://schemas.microsoft.com/office/powerpoint/2010/main" val="15057578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dirty="0" smtClean="0"/>
              <a:t>Links to videos of </a:t>
            </a:r>
            <a:r>
              <a:rPr lang="da-DK" sz="3600" dirty="0" err="1" smtClean="0"/>
              <a:t>flowchart</a:t>
            </a:r>
            <a:r>
              <a:rPr lang="da-DK" sz="3600" dirty="0" smtClean="0"/>
              <a:t> </a:t>
            </a:r>
            <a:r>
              <a:rPr lang="da-DK" sz="3600" dirty="0" err="1" smtClean="0"/>
              <a:t>presentations</a:t>
            </a:r>
            <a:endParaRPr lang="da-DK" sz="3600" dirty="0"/>
          </a:p>
        </p:txBody>
      </p:sp>
      <p:sp>
        <p:nvSpPr>
          <p:cNvPr id="3" name="Content Placeholder 2"/>
          <p:cNvSpPr>
            <a:spLocks noGrp="1"/>
          </p:cNvSpPr>
          <p:nvPr>
            <p:ph idx="1"/>
          </p:nvPr>
        </p:nvSpPr>
        <p:spPr>
          <a:xfrm>
            <a:off x="990600" y="2082799"/>
            <a:ext cx="10218483" cy="3811587"/>
          </a:xfrm>
        </p:spPr>
        <p:txBody>
          <a:bodyPr/>
          <a:lstStyle/>
          <a:p>
            <a:r>
              <a:rPr lang="da-DK" b="1" dirty="0" smtClean="0"/>
              <a:t>Short (7 </a:t>
            </a:r>
            <a:r>
              <a:rPr lang="da-DK" b="1" dirty="0" err="1" smtClean="0"/>
              <a:t>minutes</a:t>
            </a:r>
            <a:r>
              <a:rPr lang="da-DK" b="1" dirty="0" smtClean="0"/>
              <a:t>)</a:t>
            </a:r>
            <a:endParaRPr lang="da-DK" b="1" dirty="0"/>
          </a:p>
          <a:p>
            <a:r>
              <a:rPr lang="en-US" dirty="0"/>
              <a:t> </a:t>
            </a:r>
            <a:r>
              <a:rPr lang="en-US" u="sng" dirty="0" smtClean="0">
                <a:hlinkClick r:id="rId2"/>
              </a:rPr>
              <a:t>https</a:t>
            </a:r>
            <a:r>
              <a:rPr lang="en-US" u="sng" dirty="0">
                <a:hlinkClick r:id="rId2"/>
              </a:rPr>
              <a:t>://vimeo.com/300695632/a89fa34029</a:t>
            </a:r>
            <a:endParaRPr lang="da-DK" dirty="0"/>
          </a:p>
          <a:p>
            <a:r>
              <a:rPr lang="en-US" dirty="0"/>
              <a:t> </a:t>
            </a:r>
            <a:endParaRPr lang="en-US" dirty="0" smtClean="0"/>
          </a:p>
          <a:p>
            <a:r>
              <a:rPr lang="en-US" b="1" dirty="0" smtClean="0"/>
              <a:t>Long (17 minutes)</a:t>
            </a:r>
            <a:endParaRPr lang="da-DK" b="1" dirty="0"/>
          </a:p>
          <a:p>
            <a:r>
              <a:rPr lang="en-US" u="sng" dirty="0">
                <a:hlinkClick r:id="rId3"/>
              </a:rPr>
              <a:t>https://vimeo.com/295573387/c384121fdb</a:t>
            </a:r>
            <a:endParaRPr lang="da-DK" dirty="0"/>
          </a:p>
          <a:p>
            <a:endParaRPr lang="da-DK" dirty="0"/>
          </a:p>
        </p:txBody>
      </p:sp>
    </p:spTree>
    <p:extLst>
      <p:ext uri="{BB962C8B-B14F-4D97-AF65-F5344CB8AC3E}">
        <p14:creationId xmlns:p14="http://schemas.microsoft.com/office/powerpoint/2010/main" val="24012625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FCA1C-BED2-4CCA-9517-307AE0950EAD}"/>
              </a:ext>
            </a:extLst>
          </p:cNvPr>
          <p:cNvSpPr>
            <a:spLocks noGrp="1"/>
          </p:cNvSpPr>
          <p:nvPr>
            <p:ph type="title"/>
          </p:nvPr>
        </p:nvSpPr>
        <p:spPr>
          <a:xfrm>
            <a:off x="468396" y="22115"/>
            <a:ext cx="11560010" cy="1309328"/>
          </a:xfrm>
        </p:spPr>
        <p:txBody>
          <a:bodyPr/>
          <a:lstStyle/>
          <a:p>
            <a:r>
              <a:rPr lang="da-DK" dirty="0" smtClean="0">
                <a:solidFill>
                  <a:schemeClr val="tx2">
                    <a:lumMod val="25000"/>
                  </a:schemeClr>
                </a:solidFill>
              </a:rPr>
              <a:t>Science Studies</a:t>
            </a:r>
            <a:endParaRPr lang="da-DK" dirty="0">
              <a:solidFill>
                <a:schemeClr val="tx2">
                  <a:lumMod val="25000"/>
                </a:schemeClr>
              </a:solidFill>
            </a:endParaRPr>
          </a:p>
        </p:txBody>
      </p:sp>
      <p:sp>
        <p:nvSpPr>
          <p:cNvPr id="3" name="Content Placeholder 2">
            <a:extLst>
              <a:ext uri="{FF2B5EF4-FFF2-40B4-BE49-F238E27FC236}">
                <a16:creationId xmlns:a16="http://schemas.microsoft.com/office/drawing/2014/main" id="{60316834-DB55-4450-A0DE-142B11BF3412}"/>
              </a:ext>
            </a:extLst>
          </p:cNvPr>
          <p:cNvSpPr>
            <a:spLocks noGrp="1"/>
          </p:cNvSpPr>
          <p:nvPr>
            <p:ph idx="1"/>
          </p:nvPr>
        </p:nvSpPr>
        <p:spPr>
          <a:xfrm>
            <a:off x="3488791" y="1682734"/>
            <a:ext cx="3712110" cy="897697"/>
          </a:xfrm>
        </p:spPr>
        <p:txBody>
          <a:bodyPr>
            <a:noAutofit/>
          </a:bodyPr>
          <a:lstStyle/>
          <a:p>
            <a:pPr>
              <a:buNone/>
            </a:pPr>
            <a:r>
              <a:rPr lang="en-US" sz="2800" dirty="0"/>
              <a:t>The provision of certified knowledge</a:t>
            </a:r>
          </a:p>
        </p:txBody>
      </p:sp>
      <p:sp>
        <p:nvSpPr>
          <p:cNvPr id="4" name="Slide Number Placeholder 3"/>
          <p:cNvSpPr>
            <a:spLocks noGrp="1"/>
          </p:cNvSpPr>
          <p:nvPr>
            <p:ph type="sldNum" sz="quarter" idx="4294967295"/>
          </p:nvPr>
        </p:nvSpPr>
        <p:spPr>
          <a:xfrm>
            <a:off x="10430362" y="5889457"/>
            <a:ext cx="885998" cy="151729"/>
          </a:xfrm>
        </p:spPr>
        <p:txBody>
          <a:bodyPr/>
          <a:lstStyle/>
          <a:p>
            <a:fld id="{322E96D2-98BC-4765-9CAC-4E759D291BBB}" type="slidenum">
              <a:rPr lang="da-DK" smtClean="0"/>
              <a:t>4</a:t>
            </a:fld>
            <a:endParaRPr lang="da-DK"/>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7073" y="1395120"/>
            <a:ext cx="1238459" cy="14729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2">
            <a:extLst>
              <a:ext uri="{FF2B5EF4-FFF2-40B4-BE49-F238E27FC236}">
                <a16:creationId xmlns:a16="http://schemas.microsoft.com/office/drawing/2014/main" id="{60316834-DB55-4450-A0DE-142B11BF3412}"/>
              </a:ext>
            </a:extLst>
          </p:cNvPr>
          <p:cNvSpPr txBox="1">
            <a:spLocks/>
          </p:cNvSpPr>
          <p:nvPr/>
        </p:nvSpPr>
        <p:spPr>
          <a:xfrm>
            <a:off x="1794774" y="2882701"/>
            <a:ext cx="1943054" cy="89769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da-DK" sz="1600" dirty="0"/>
              <a:t>Robert K. </a:t>
            </a:r>
            <a:r>
              <a:rPr lang="da-DK" sz="1600" dirty="0" err="1"/>
              <a:t>Merton</a:t>
            </a:r>
            <a:endParaRPr lang="en-US" sz="1600" dirty="0"/>
          </a:p>
        </p:txBody>
      </p:sp>
      <p:sp>
        <p:nvSpPr>
          <p:cNvPr id="7" name="Content Placeholder 2">
            <a:extLst>
              <a:ext uri="{FF2B5EF4-FFF2-40B4-BE49-F238E27FC236}">
                <a16:creationId xmlns:a16="http://schemas.microsoft.com/office/drawing/2014/main" id="{60316834-DB55-4450-A0DE-142B11BF3412}"/>
              </a:ext>
            </a:extLst>
          </p:cNvPr>
          <p:cNvSpPr txBox="1">
            <a:spLocks/>
          </p:cNvSpPr>
          <p:nvPr/>
        </p:nvSpPr>
        <p:spPr>
          <a:xfrm>
            <a:off x="1547542" y="3633819"/>
            <a:ext cx="2933685" cy="89769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a:t>Paradigm shift</a:t>
            </a:r>
          </a:p>
        </p:txBody>
      </p:sp>
      <p:sp>
        <p:nvSpPr>
          <p:cNvPr id="8" name="Content Placeholder 2">
            <a:extLst>
              <a:ext uri="{FF2B5EF4-FFF2-40B4-BE49-F238E27FC236}">
                <a16:creationId xmlns:a16="http://schemas.microsoft.com/office/drawing/2014/main" id="{60316834-DB55-4450-A0DE-142B11BF3412}"/>
              </a:ext>
            </a:extLst>
          </p:cNvPr>
          <p:cNvSpPr txBox="1">
            <a:spLocks/>
          </p:cNvSpPr>
          <p:nvPr/>
        </p:nvSpPr>
        <p:spPr>
          <a:xfrm>
            <a:off x="-56764" y="4375350"/>
            <a:ext cx="2160240" cy="5074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da-DK" sz="1600" dirty="0"/>
              <a:t>Thomas Kuhn</a:t>
            </a:r>
            <a:endParaRPr lang="en-US" sz="1600" dirty="0"/>
          </a:p>
        </p:txBody>
      </p:sp>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87" y="2872607"/>
            <a:ext cx="1104755" cy="15027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Content Placeholder 2">
            <a:extLst>
              <a:ext uri="{FF2B5EF4-FFF2-40B4-BE49-F238E27FC236}">
                <a16:creationId xmlns:a16="http://schemas.microsoft.com/office/drawing/2014/main" id="{60316834-DB55-4450-A0DE-142B11BF3412}"/>
              </a:ext>
            </a:extLst>
          </p:cNvPr>
          <p:cNvSpPr txBox="1">
            <a:spLocks/>
          </p:cNvSpPr>
          <p:nvPr/>
        </p:nvSpPr>
        <p:spPr>
          <a:xfrm>
            <a:off x="3541650" y="5012366"/>
            <a:ext cx="3240360" cy="89769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a:t>Science is culture</a:t>
            </a:r>
          </a:p>
        </p:txBody>
      </p:sp>
      <p:sp>
        <p:nvSpPr>
          <p:cNvPr id="11" name="Content Placeholder 2">
            <a:extLst>
              <a:ext uri="{FF2B5EF4-FFF2-40B4-BE49-F238E27FC236}">
                <a16:creationId xmlns:a16="http://schemas.microsoft.com/office/drawing/2014/main" id="{60316834-DB55-4450-A0DE-142B11BF3412}"/>
              </a:ext>
            </a:extLst>
          </p:cNvPr>
          <p:cNvSpPr txBox="1">
            <a:spLocks/>
          </p:cNvSpPr>
          <p:nvPr/>
        </p:nvSpPr>
        <p:spPr>
          <a:xfrm>
            <a:off x="1891727" y="5750687"/>
            <a:ext cx="2269192" cy="89769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da-DK" sz="1600" dirty="0"/>
              <a:t>Bruno </a:t>
            </a:r>
            <a:r>
              <a:rPr lang="da-DK" sz="1600" dirty="0" err="1"/>
              <a:t>Latour</a:t>
            </a:r>
            <a:endParaRPr lang="en-US" sz="1600" dirty="0"/>
          </a:p>
        </p:txBody>
      </p:sp>
      <p:pic>
        <p:nvPicPr>
          <p:cNvPr id="12"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9860" y="4344128"/>
            <a:ext cx="1084210" cy="13364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descr="Jens Bartels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69364" y="4247627"/>
            <a:ext cx="1067438" cy="1477259"/>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2">
            <a:extLst>
              <a:ext uri="{FF2B5EF4-FFF2-40B4-BE49-F238E27FC236}">
                <a16:creationId xmlns:a16="http://schemas.microsoft.com/office/drawing/2014/main" id="{60316834-DB55-4450-A0DE-142B11BF3412}"/>
              </a:ext>
            </a:extLst>
          </p:cNvPr>
          <p:cNvSpPr txBox="1">
            <a:spLocks/>
          </p:cNvSpPr>
          <p:nvPr/>
        </p:nvSpPr>
        <p:spPr>
          <a:xfrm>
            <a:off x="6529004" y="4461145"/>
            <a:ext cx="3240360" cy="897697"/>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en-US" sz="2800" dirty="0" smtClean="0"/>
              <a:t>Logical constructivism</a:t>
            </a:r>
            <a:endParaRPr lang="en-US" sz="2800" dirty="0"/>
          </a:p>
        </p:txBody>
      </p:sp>
      <p:sp>
        <p:nvSpPr>
          <p:cNvPr id="15" name="Content Placeholder 2">
            <a:extLst>
              <a:ext uri="{FF2B5EF4-FFF2-40B4-BE49-F238E27FC236}">
                <a16:creationId xmlns:a16="http://schemas.microsoft.com/office/drawing/2014/main" id="{60316834-DB55-4450-A0DE-142B11BF3412}"/>
              </a:ext>
            </a:extLst>
          </p:cNvPr>
          <p:cNvSpPr txBox="1">
            <a:spLocks/>
          </p:cNvSpPr>
          <p:nvPr/>
        </p:nvSpPr>
        <p:spPr>
          <a:xfrm>
            <a:off x="9222963" y="5773676"/>
            <a:ext cx="2160240" cy="5074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da-DK" sz="1600" dirty="0" smtClean="0"/>
              <a:t>Jens </a:t>
            </a:r>
            <a:r>
              <a:rPr lang="da-DK" sz="1600" dirty="0" err="1" smtClean="0"/>
              <a:t>Bartelson</a:t>
            </a:r>
            <a:endParaRPr lang="en-US" sz="1600" dirty="0"/>
          </a:p>
        </p:txBody>
      </p:sp>
      <p:pic>
        <p:nvPicPr>
          <p:cNvPr id="13" name="Picture 2" descr="Billedresultat for annemarie mol the body multipl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19642" y="2072156"/>
            <a:ext cx="1835229" cy="1475524"/>
          </a:xfrm>
          <a:prstGeom prst="rect">
            <a:avLst/>
          </a:prstGeom>
          <a:noFill/>
          <a:extLst>
            <a:ext uri="{909E8E84-426E-40DD-AFC4-6F175D3DCCD1}">
              <a14:hiddenFill xmlns:a14="http://schemas.microsoft.com/office/drawing/2010/main">
                <a:solidFill>
                  <a:srgbClr val="FFFFFF"/>
                </a:solidFill>
              </a14:hiddenFill>
            </a:ext>
          </a:extLst>
        </p:spPr>
      </p:pic>
      <p:sp>
        <p:nvSpPr>
          <p:cNvPr id="17" name="Content Placeholder 2">
            <a:extLst>
              <a:ext uri="{FF2B5EF4-FFF2-40B4-BE49-F238E27FC236}">
                <a16:creationId xmlns:a16="http://schemas.microsoft.com/office/drawing/2014/main" id="{60316834-DB55-4450-A0DE-142B11BF3412}"/>
              </a:ext>
            </a:extLst>
          </p:cNvPr>
          <p:cNvSpPr txBox="1">
            <a:spLocks/>
          </p:cNvSpPr>
          <p:nvPr/>
        </p:nvSpPr>
        <p:spPr>
          <a:xfrm>
            <a:off x="8003763" y="3582926"/>
            <a:ext cx="2160240" cy="5074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da-DK" sz="1600" dirty="0" smtClean="0"/>
              <a:t>Annamarie Mol</a:t>
            </a:r>
            <a:endParaRPr lang="en-US" sz="1600" dirty="0"/>
          </a:p>
        </p:txBody>
      </p:sp>
      <p:sp>
        <p:nvSpPr>
          <p:cNvPr id="18" name="Content Placeholder 2">
            <a:extLst>
              <a:ext uri="{FF2B5EF4-FFF2-40B4-BE49-F238E27FC236}">
                <a16:creationId xmlns:a16="http://schemas.microsoft.com/office/drawing/2014/main" id="{60316834-DB55-4450-A0DE-142B11BF3412}"/>
              </a:ext>
            </a:extLst>
          </p:cNvPr>
          <p:cNvSpPr txBox="1">
            <a:spLocks/>
          </p:cNvSpPr>
          <p:nvPr/>
        </p:nvSpPr>
        <p:spPr bwMode="auto">
          <a:xfrm>
            <a:off x="4511775" y="3192693"/>
            <a:ext cx="3893199" cy="897697"/>
          </a:xfrm>
          <a:prstGeom prst="rect">
            <a:avLst/>
          </a:prstGeom>
          <a:noFill/>
          <a:ln w="9525">
            <a:noFill/>
            <a:miter lim="800000"/>
            <a:headEnd/>
            <a:tailEnd/>
          </a:ln>
        </p:spPr>
        <p:txBody>
          <a:bodyPr vert="horz" wrap="square" lIns="0" tIns="0" rIns="0" bIns="0" numCol="1" anchor="t" anchorCtr="0" compatLnSpc="1">
            <a:prstTxWarp prst="textNoShape">
              <a:avLst/>
            </a:prstTxWarp>
            <a:noAutofit/>
          </a:bodyPr>
          <a:lstStyle>
            <a:lvl1pPr marL="0" indent="0" algn="l" rtl="0" eaLnBrk="1" fontAlgn="base" hangingPunct="1">
              <a:lnSpc>
                <a:spcPct val="99000"/>
              </a:lnSpc>
              <a:spcBef>
                <a:spcPts val="600"/>
              </a:spcBef>
              <a:spcAft>
                <a:spcPct val="0"/>
              </a:spcAft>
              <a:buClr>
                <a:schemeClr val="tx1"/>
              </a:buClr>
              <a:buSzPct val="100000"/>
              <a:buFont typeface="Calibri" panose="020F0502020204030204" pitchFamily="34" charset="0"/>
              <a:buChar char="​"/>
              <a:defRPr sz="2000" b="0">
                <a:solidFill>
                  <a:schemeClr val="tx1"/>
                </a:solidFill>
                <a:latin typeface="+mn-lt"/>
                <a:ea typeface="+mn-ea"/>
                <a:cs typeface="+mn-cs"/>
              </a:defRPr>
            </a:lvl1pPr>
            <a:lvl2pPr marL="43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2pPr>
            <a:lvl3pPr marL="756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3pPr>
            <a:lvl4pPr marL="115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4pPr>
            <a:lvl5pPr marL="151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5pPr>
            <a:lvl6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6pPr>
            <a:lvl7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7pPr>
            <a:lvl8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8pPr>
            <a:lvl9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9pPr>
          </a:lstStyle>
          <a:p>
            <a:pPr>
              <a:buFont typeface="Calibri" panose="020F0502020204030204" pitchFamily="34" charset="0"/>
              <a:buNone/>
            </a:pPr>
            <a:r>
              <a:rPr lang="en-US" sz="2800" kern="0" dirty="0" smtClean="0"/>
              <a:t>Ontological multiplicity</a:t>
            </a:r>
            <a:endParaRPr lang="en-US" sz="2800" kern="0" dirty="0"/>
          </a:p>
        </p:txBody>
      </p:sp>
      <p:sp>
        <p:nvSpPr>
          <p:cNvPr id="20" name="Content Placeholder 2">
            <a:extLst>
              <a:ext uri="{FF2B5EF4-FFF2-40B4-BE49-F238E27FC236}">
                <a16:creationId xmlns:a16="http://schemas.microsoft.com/office/drawing/2014/main" id="{60316834-DB55-4450-A0DE-142B11BF3412}"/>
              </a:ext>
            </a:extLst>
          </p:cNvPr>
          <p:cNvSpPr txBox="1">
            <a:spLocks/>
          </p:cNvSpPr>
          <p:nvPr/>
        </p:nvSpPr>
        <p:spPr>
          <a:xfrm>
            <a:off x="9486460" y="1378700"/>
            <a:ext cx="2160240" cy="5074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da-DK" sz="1600" dirty="0" smtClean="0"/>
              <a:t>Sergio </a:t>
            </a:r>
            <a:r>
              <a:rPr lang="da-DK" sz="1600" dirty="0" err="1" smtClean="0"/>
              <a:t>Sismondo</a:t>
            </a:r>
            <a:endParaRPr lang="en-US" sz="1600" dirty="0"/>
          </a:p>
        </p:txBody>
      </p:sp>
      <p:sp>
        <p:nvSpPr>
          <p:cNvPr id="21" name="Content Placeholder 2">
            <a:extLst>
              <a:ext uri="{FF2B5EF4-FFF2-40B4-BE49-F238E27FC236}">
                <a16:creationId xmlns:a16="http://schemas.microsoft.com/office/drawing/2014/main" id="{60316834-DB55-4450-A0DE-142B11BF3412}"/>
              </a:ext>
            </a:extLst>
          </p:cNvPr>
          <p:cNvSpPr txBox="1">
            <a:spLocks/>
          </p:cNvSpPr>
          <p:nvPr/>
        </p:nvSpPr>
        <p:spPr bwMode="auto">
          <a:xfrm>
            <a:off x="6735826" y="407340"/>
            <a:ext cx="2967631" cy="897697"/>
          </a:xfrm>
          <a:prstGeom prst="rect">
            <a:avLst/>
          </a:prstGeom>
          <a:noFill/>
          <a:ln w="9525">
            <a:noFill/>
            <a:miter lim="800000"/>
            <a:headEnd/>
            <a:tailEnd/>
          </a:ln>
        </p:spPr>
        <p:txBody>
          <a:bodyPr vert="horz" wrap="square" lIns="0" tIns="0" rIns="0" bIns="0" numCol="1" anchor="t" anchorCtr="0" compatLnSpc="1">
            <a:prstTxWarp prst="textNoShape">
              <a:avLst/>
            </a:prstTxWarp>
            <a:noAutofit/>
          </a:bodyPr>
          <a:lstStyle>
            <a:lvl1pPr marL="0" indent="0" algn="l" rtl="0" eaLnBrk="1" fontAlgn="base" hangingPunct="1">
              <a:lnSpc>
                <a:spcPct val="99000"/>
              </a:lnSpc>
              <a:spcBef>
                <a:spcPts val="600"/>
              </a:spcBef>
              <a:spcAft>
                <a:spcPct val="0"/>
              </a:spcAft>
              <a:buClr>
                <a:schemeClr val="tx1"/>
              </a:buClr>
              <a:buSzPct val="100000"/>
              <a:buFont typeface="Calibri" panose="020F0502020204030204" pitchFamily="34" charset="0"/>
              <a:buChar char="​"/>
              <a:defRPr sz="2000" b="0">
                <a:solidFill>
                  <a:schemeClr val="tx1"/>
                </a:solidFill>
                <a:latin typeface="+mn-lt"/>
                <a:ea typeface="+mn-ea"/>
                <a:cs typeface="+mn-cs"/>
              </a:defRPr>
            </a:lvl1pPr>
            <a:lvl2pPr marL="43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2pPr>
            <a:lvl3pPr marL="756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3pPr>
            <a:lvl4pPr marL="115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4pPr>
            <a:lvl5pPr marL="151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5pPr>
            <a:lvl6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6pPr>
            <a:lvl7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7pPr>
            <a:lvl8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8pPr>
            <a:lvl9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9pPr>
          </a:lstStyle>
          <a:p>
            <a:pPr algn="r">
              <a:buFont typeface="Calibri" panose="020F0502020204030204" pitchFamily="34" charset="0"/>
              <a:buNone/>
            </a:pPr>
            <a:r>
              <a:rPr lang="en-US" sz="2800" kern="0" dirty="0" smtClean="0"/>
              <a:t>Controversy &amp; closure</a:t>
            </a:r>
            <a:endParaRPr lang="en-US" sz="2800" kern="0" dirty="0"/>
          </a:p>
        </p:txBody>
      </p:sp>
      <p:pic>
        <p:nvPicPr>
          <p:cNvPr id="19" name="Picture 18"/>
          <p:cNvPicPr>
            <a:picLocks noChangeAspect="1"/>
          </p:cNvPicPr>
          <p:nvPr/>
        </p:nvPicPr>
        <p:blipFill>
          <a:blip r:embed="rId8"/>
          <a:stretch>
            <a:fillRect/>
          </a:stretch>
        </p:blipFill>
        <p:spPr>
          <a:xfrm>
            <a:off x="9929745" y="86395"/>
            <a:ext cx="1273670" cy="1343753"/>
          </a:xfrm>
          <a:prstGeom prst="rect">
            <a:avLst/>
          </a:prstGeom>
        </p:spPr>
      </p:pic>
    </p:spTree>
    <p:extLst>
      <p:ext uri="{BB962C8B-B14F-4D97-AF65-F5344CB8AC3E}">
        <p14:creationId xmlns:p14="http://schemas.microsoft.com/office/powerpoint/2010/main" val="2651107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P spid="8" grpId="0"/>
      <p:bldP spid="10" grpId="0"/>
      <p:bldP spid="11" grpId="0"/>
      <p:bldP spid="14" grpId="0"/>
      <p:bldP spid="15" grpId="0"/>
      <p:bldP spid="17" grpId="0"/>
      <p:bldP spid="18" grpId="0"/>
      <p:bldP spid="20"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53D8A-F60B-4289-A0FC-AFF8D4F4F0AE}"/>
              </a:ext>
            </a:extLst>
          </p:cNvPr>
          <p:cNvSpPr>
            <a:spLocks noGrp="1"/>
          </p:cNvSpPr>
          <p:nvPr>
            <p:ph type="title"/>
          </p:nvPr>
        </p:nvSpPr>
        <p:spPr>
          <a:xfrm>
            <a:off x="317500" y="316384"/>
            <a:ext cx="8229600" cy="1143000"/>
          </a:xfrm>
        </p:spPr>
        <p:txBody>
          <a:bodyPr/>
          <a:lstStyle/>
          <a:p>
            <a:r>
              <a:rPr lang="da-DK" dirty="0">
                <a:solidFill>
                  <a:schemeClr val="tx2">
                    <a:lumMod val="25000"/>
                  </a:schemeClr>
                </a:solidFill>
              </a:rPr>
              <a:t>Bradfield (2008)</a:t>
            </a:r>
          </a:p>
        </p:txBody>
      </p:sp>
      <p:sp>
        <p:nvSpPr>
          <p:cNvPr id="3" name="Content Placeholder 2">
            <a:extLst>
              <a:ext uri="{FF2B5EF4-FFF2-40B4-BE49-F238E27FC236}">
                <a16:creationId xmlns:a16="http://schemas.microsoft.com/office/drawing/2014/main" id="{EB6A4D37-803E-4486-A181-E7BAD2D19B80}"/>
              </a:ext>
            </a:extLst>
          </p:cNvPr>
          <p:cNvSpPr>
            <a:spLocks noGrp="1"/>
          </p:cNvSpPr>
          <p:nvPr>
            <p:ph idx="1"/>
          </p:nvPr>
        </p:nvSpPr>
        <p:spPr>
          <a:xfrm>
            <a:off x="317500" y="1702333"/>
            <a:ext cx="11506200" cy="4849069"/>
          </a:xfrm>
        </p:spPr>
        <p:txBody>
          <a:bodyPr>
            <a:normAutofit/>
          </a:bodyPr>
          <a:lstStyle/>
          <a:p>
            <a:pPr algn="just">
              <a:buNone/>
            </a:pPr>
            <a:r>
              <a:rPr lang="en-US" sz="2400" dirty="0"/>
              <a:t>“Even the term scenario itself is not a very precisely defined concept (Jungermann, 1985a; Jungermann &amp; Thuring, 1987); it means different things to different people and, accordingly, is labeled and applied in widely divergent ways and the term elicits “all kinds of vague and loosely defined concepts” (Simpson, 1992, p. 13). The consequence according to </a:t>
            </a:r>
            <a:r>
              <a:rPr lang="en-US" sz="2400" dirty="0" err="1"/>
              <a:t>Khakee</a:t>
            </a:r>
            <a:r>
              <a:rPr lang="en-US" sz="2400" dirty="0"/>
              <a:t> (1991) is that “few techniques in futures studies have given rise to so much confusion as scenarios” (p. 52). This confusion may be explained by the fact that unlike other long-range forecasting methods there appears to be no solid theoretically based foundation underpinning scenario techniques. As a number of writers have noted, there is in fact “a paucity of systematic research” (Kuhn &amp; </a:t>
            </a:r>
            <a:r>
              <a:rPr lang="en-US" sz="2400" dirty="0" err="1"/>
              <a:t>Sniezek</a:t>
            </a:r>
            <a:r>
              <a:rPr lang="en-US" sz="2400" dirty="0"/>
              <a:t>, 1995, p. 148), leading Chermack (2002) to conclude that “the status of theory development in the area of scenario planning is dismal” (p. 25).”</a:t>
            </a:r>
            <a:endParaRPr lang="da-DK" sz="2400" dirty="0"/>
          </a:p>
        </p:txBody>
      </p:sp>
      <p:sp>
        <p:nvSpPr>
          <p:cNvPr id="4" name="Rectangle 3">
            <a:extLst>
              <a:ext uri="{FF2B5EF4-FFF2-40B4-BE49-F238E27FC236}">
                <a16:creationId xmlns:a16="http://schemas.microsoft.com/office/drawing/2014/main" id="{BE7D75E1-7D3F-4A0D-B136-C73684E442D1}"/>
              </a:ext>
            </a:extLst>
          </p:cNvPr>
          <p:cNvSpPr/>
          <p:nvPr/>
        </p:nvSpPr>
        <p:spPr>
          <a:xfrm>
            <a:off x="3857211" y="5798189"/>
            <a:ext cx="6353589" cy="461665"/>
          </a:xfrm>
          <a:prstGeom prst="rect">
            <a:avLst/>
          </a:prstGeom>
        </p:spPr>
        <p:txBody>
          <a:bodyPr wrap="square">
            <a:spAutoFit/>
          </a:bodyPr>
          <a:lstStyle/>
          <a:p>
            <a:r>
              <a:rPr lang="en-US" sz="1200" dirty="0"/>
              <a:t>Bradfield, R. M. (2008). Cognitive barriers in the scenario development process. </a:t>
            </a:r>
            <a:r>
              <a:rPr lang="en-US" sz="1200" i="1" dirty="0"/>
              <a:t>Advances </a:t>
            </a:r>
            <a:r>
              <a:rPr lang="en-US" sz="1200" i="1" dirty="0" smtClean="0"/>
              <a:t>in Developing </a:t>
            </a:r>
            <a:r>
              <a:rPr lang="en-US" sz="1200" i="1" dirty="0"/>
              <a:t>Human Resources</a:t>
            </a:r>
            <a:r>
              <a:rPr lang="en-US" sz="1200" dirty="0"/>
              <a:t>, 10(2), </a:t>
            </a:r>
            <a:r>
              <a:rPr lang="en-US" sz="1200" dirty="0" smtClean="0"/>
              <a:t>p. 199.</a:t>
            </a:r>
            <a:endParaRPr lang="da-DK" sz="1200" dirty="0"/>
          </a:p>
        </p:txBody>
      </p:sp>
      <p:sp>
        <p:nvSpPr>
          <p:cNvPr id="5" name="Slide Number Placeholder 4"/>
          <p:cNvSpPr>
            <a:spLocks noGrp="1"/>
          </p:cNvSpPr>
          <p:nvPr>
            <p:ph type="sldNum" sz="quarter" idx="4294967295"/>
          </p:nvPr>
        </p:nvSpPr>
        <p:spPr>
          <a:xfrm>
            <a:off x="9192344" y="6381329"/>
            <a:ext cx="1018456" cy="340147"/>
          </a:xfrm>
        </p:spPr>
        <p:txBody>
          <a:bodyPr/>
          <a:lstStyle/>
          <a:p>
            <a:fld id="{322E96D2-98BC-4765-9CAC-4E759D291BBB}" type="slidenum">
              <a:rPr lang="da-DK" sz="1400"/>
              <a:t>5</a:t>
            </a:fld>
            <a:endParaRPr lang="da-DK" dirty="0"/>
          </a:p>
        </p:txBody>
      </p:sp>
    </p:spTree>
    <p:extLst>
      <p:ext uri="{BB962C8B-B14F-4D97-AF65-F5344CB8AC3E}">
        <p14:creationId xmlns:p14="http://schemas.microsoft.com/office/powerpoint/2010/main" val="1269630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the problem of </a:t>
            </a:r>
            <a:r>
              <a:rPr lang="da-DK" dirty="0" err="1" smtClean="0"/>
              <a:t>defining</a:t>
            </a:r>
            <a:r>
              <a:rPr lang="da-DK" dirty="0" smtClean="0"/>
              <a:t> ‘scenario’</a:t>
            </a:r>
            <a:endParaRPr lang="da-DK" dirty="0"/>
          </a:p>
        </p:txBody>
      </p:sp>
      <p:sp>
        <p:nvSpPr>
          <p:cNvPr id="3" name="Content Placeholder 2"/>
          <p:cNvSpPr>
            <a:spLocks noGrp="1"/>
          </p:cNvSpPr>
          <p:nvPr>
            <p:ph idx="1"/>
          </p:nvPr>
        </p:nvSpPr>
        <p:spPr>
          <a:xfrm>
            <a:off x="675410" y="1836580"/>
            <a:ext cx="10533674" cy="3937484"/>
          </a:xfrm>
        </p:spPr>
        <p:txBody>
          <a:bodyPr/>
          <a:lstStyle/>
          <a:p>
            <a:pPr algn="just"/>
            <a:r>
              <a:rPr lang="en-US" sz="3200" dirty="0" smtClean="0">
                <a:solidFill>
                  <a:srgbClr val="000000"/>
                </a:solidFill>
                <a:latin typeface="+mj-lt"/>
                <a:ea typeface="Times New Roman" panose="02020603050405020304" pitchFamily="18" charset="0"/>
              </a:rPr>
              <a:t>It is “[</a:t>
            </a:r>
            <a:r>
              <a:rPr lang="en-US" sz="3200" dirty="0">
                <a:solidFill>
                  <a:srgbClr val="000000"/>
                </a:solidFill>
                <a:latin typeface="+mj-lt"/>
                <a:ea typeface="Times New Roman" panose="02020603050405020304" pitchFamily="18" charset="0"/>
              </a:rPr>
              <a:t>o]</a:t>
            </a:r>
            <a:r>
              <a:rPr lang="en-US" sz="3200" dirty="0" err="1">
                <a:solidFill>
                  <a:srgbClr val="000000"/>
                </a:solidFill>
                <a:latin typeface="+mj-lt"/>
                <a:ea typeface="Times New Roman" panose="02020603050405020304" pitchFamily="18" charset="0"/>
              </a:rPr>
              <a:t>ften</a:t>
            </a:r>
            <a:r>
              <a:rPr lang="en-US" sz="3200" dirty="0">
                <a:solidFill>
                  <a:srgbClr val="000000"/>
                </a:solidFill>
                <a:latin typeface="+mj-lt"/>
                <a:ea typeface="Times New Roman" panose="02020603050405020304" pitchFamily="18" charset="0"/>
              </a:rPr>
              <a:t> with great conviction the champions of various definitions try to convince others that their particular notion is the correct one; that the other animals that may be presented to them bearing the label "scenario" are really something else in disguise - possibly "contexts," "situations," "plans," "assumptions," "parameter values," but "certainly nothing you ought to be calling a </a:t>
            </a:r>
            <a:r>
              <a:rPr lang="en-US" sz="3200" dirty="0" smtClean="0">
                <a:solidFill>
                  <a:srgbClr val="000000"/>
                </a:solidFill>
                <a:latin typeface="+mj-lt"/>
                <a:ea typeface="Times New Roman" panose="02020603050405020304" pitchFamily="18" charset="0"/>
              </a:rPr>
              <a:t>scenario."</a:t>
            </a:r>
            <a:endParaRPr lang="da-DK" dirty="0">
              <a:latin typeface="+mj-lt"/>
            </a:endParaRPr>
          </a:p>
        </p:txBody>
      </p:sp>
      <p:sp>
        <p:nvSpPr>
          <p:cNvPr id="4" name="TextBox 3"/>
          <p:cNvSpPr txBox="1"/>
          <p:nvPr/>
        </p:nvSpPr>
        <p:spPr>
          <a:xfrm>
            <a:off x="6336502" y="5508948"/>
            <a:ext cx="5539504" cy="643253"/>
          </a:xfrm>
          <a:prstGeom prst="rect">
            <a:avLst/>
          </a:prstGeom>
          <a:noFill/>
        </p:spPr>
        <p:txBody>
          <a:bodyPr wrap="square" lIns="0" tIns="0" rIns="0" bIns="0" rtlCol="0">
            <a:spAutoFit/>
          </a:bodyPr>
          <a:lstStyle/>
          <a:p>
            <a:pPr>
              <a:lnSpc>
                <a:spcPct val="95000"/>
              </a:lnSpc>
            </a:pPr>
            <a:r>
              <a:rPr lang="en-US" sz="1100" dirty="0" smtClean="0"/>
              <a:t>p. 299 in Brown</a:t>
            </a:r>
            <a:r>
              <a:rPr lang="en-US" sz="1100" dirty="0"/>
              <a:t>, S. (1968). Systems Analysis and Policy Planning: Applications in Defense. In E. S. </a:t>
            </a:r>
            <a:r>
              <a:rPr lang="en-US" sz="1100" dirty="0" err="1"/>
              <a:t>Quade</a:t>
            </a:r>
            <a:r>
              <a:rPr lang="en-US" sz="1100" dirty="0"/>
              <a:t> &amp; W. I. Boucher (Eds.), </a:t>
            </a:r>
            <a:r>
              <a:rPr lang="en-US" sz="1100" i="1" dirty="0"/>
              <a:t>Systems Analysis and Policy Planning: Applications in Defense</a:t>
            </a:r>
            <a:r>
              <a:rPr lang="en-US" sz="1100" dirty="0"/>
              <a:t> (pp. 298–310). New York: American </a:t>
            </a:r>
            <a:r>
              <a:rPr lang="en-US" sz="1100" dirty="0" err="1"/>
              <a:t>Elservier</a:t>
            </a:r>
            <a:r>
              <a:rPr lang="en-US" sz="1100" dirty="0"/>
              <a:t> Publishing Company, Inc.</a:t>
            </a:r>
          </a:p>
          <a:p>
            <a:pPr>
              <a:lnSpc>
                <a:spcPct val="95000"/>
              </a:lnSpc>
            </a:pPr>
            <a:endParaRPr lang="da-DK" sz="1100" dirty="0"/>
          </a:p>
        </p:txBody>
      </p:sp>
    </p:spTree>
    <p:extLst>
      <p:ext uri="{BB962C8B-B14F-4D97-AF65-F5344CB8AC3E}">
        <p14:creationId xmlns:p14="http://schemas.microsoft.com/office/powerpoint/2010/main" val="30103540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5A049-3C28-41C9-B9D5-90DD7D896F8B}"/>
              </a:ext>
            </a:extLst>
          </p:cNvPr>
          <p:cNvSpPr>
            <a:spLocks noGrp="1"/>
          </p:cNvSpPr>
          <p:nvPr>
            <p:ph type="title"/>
          </p:nvPr>
        </p:nvSpPr>
        <p:spPr>
          <a:xfrm>
            <a:off x="493508" y="330899"/>
            <a:ext cx="8229600" cy="1143000"/>
          </a:xfrm>
        </p:spPr>
        <p:txBody>
          <a:bodyPr/>
          <a:lstStyle/>
          <a:p>
            <a:r>
              <a:rPr lang="da-DK" dirty="0">
                <a:solidFill>
                  <a:schemeClr val="tx2">
                    <a:lumMod val="25000"/>
                  </a:schemeClr>
                </a:solidFill>
              </a:rPr>
              <a:t>Scenario-</a:t>
            </a:r>
            <a:r>
              <a:rPr lang="da-DK" dirty="0" err="1">
                <a:solidFill>
                  <a:schemeClr val="tx2">
                    <a:lumMod val="25000"/>
                  </a:schemeClr>
                </a:solidFill>
              </a:rPr>
              <a:t>based</a:t>
            </a:r>
            <a:r>
              <a:rPr lang="da-DK" dirty="0">
                <a:solidFill>
                  <a:schemeClr val="tx2">
                    <a:lumMod val="25000"/>
                  </a:schemeClr>
                </a:solidFill>
              </a:rPr>
              <a:t> </a:t>
            </a:r>
            <a:r>
              <a:rPr lang="da-DK" dirty="0" smtClean="0">
                <a:solidFill>
                  <a:schemeClr val="tx2">
                    <a:lumMod val="25000"/>
                  </a:schemeClr>
                </a:solidFill>
              </a:rPr>
              <a:t>+…</a:t>
            </a:r>
            <a:endParaRPr lang="da-DK" dirty="0">
              <a:solidFill>
                <a:schemeClr val="tx2">
                  <a:lumMod val="25000"/>
                </a:schemeClr>
              </a:solidFill>
            </a:endParaRPr>
          </a:p>
        </p:txBody>
      </p:sp>
      <p:sp>
        <p:nvSpPr>
          <p:cNvPr id="3" name="Content Placeholder 2">
            <a:extLst>
              <a:ext uri="{FF2B5EF4-FFF2-40B4-BE49-F238E27FC236}">
                <a16:creationId xmlns:a16="http://schemas.microsoft.com/office/drawing/2014/main" id="{D7A0A751-A624-4C93-9D91-A155107F7160}"/>
              </a:ext>
            </a:extLst>
          </p:cNvPr>
          <p:cNvSpPr>
            <a:spLocks noGrp="1"/>
          </p:cNvSpPr>
          <p:nvPr>
            <p:ph idx="1"/>
          </p:nvPr>
        </p:nvSpPr>
        <p:spPr>
          <a:xfrm>
            <a:off x="1961388" y="1988840"/>
            <a:ext cx="8229600" cy="4525963"/>
          </a:xfrm>
        </p:spPr>
        <p:txBody>
          <a:bodyPr>
            <a:normAutofit/>
          </a:bodyPr>
          <a:lstStyle/>
          <a:p>
            <a:r>
              <a:rPr lang="en-US" sz="3600" dirty="0" smtClean="0"/>
              <a:t> </a:t>
            </a:r>
          </a:p>
          <a:p>
            <a:endParaRPr lang="da-DK" sz="3600" dirty="0"/>
          </a:p>
        </p:txBody>
      </p:sp>
      <p:sp>
        <p:nvSpPr>
          <p:cNvPr id="4" name="Content Placeholder 2">
            <a:extLst>
              <a:ext uri="{FF2B5EF4-FFF2-40B4-BE49-F238E27FC236}">
                <a16:creationId xmlns:a16="http://schemas.microsoft.com/office/drawing/2014/main" id="{D7A0A751-A624-4C93-9D91-A155107F7160}"/>
              </a:ext>
            </a:extLst>
          </p:cNvPr>
          <p:cNvSpPr txBox="1">
            <a:spLocks/>
          </p:cNvSpPr>
          <p:nvPr/>
        </p:nvSpPr>
        <p:spPr bwMode="auto">
          <a:xfrm>
            <a:off x="9765008" y="2823121"/>
            <a:ext cx="8229600" cy="5386321"/>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lvl1pPr marL="0" indent="0" algn="l" rtl="0" eaLnBrk="1" fontAlgn="base" hangingPunct="1">
              <a:lnSpc>
                <a:spcPct val="99000"/>
              </a:lnSpc>
              <a:spcBef>
                <a:spcPts val="600"/>
              </a:spcBef>
              <a:spcAft>
                <a:spcPct val="0"/>
              </a:spcAft>
              <a:buClr>
                <a:schemeClr val="tx1"/>
              </a:buClr>
              <a:buSzPct val="100000"/>
              <a:buFont typeface="Calibri" panose="020F0502020204030204" pitchFamily="34" charset="0"/>
              <a:buChar char="​"/>
              <a:defRPr sz="2000" b="0">
                <a:solidFill>
                  <a:schemeClr val="tx1"/>
                </a:solidFill>
                <a:latin typeface="+mn-lt"/>
                <a:ea typeface="+mn-ea"/>
                <a:cs typeface="+mn-cs"/>
              </a:defRPr>
            </a:lvl1pPr>
            <a:lvl2pPr marL="43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2pPr>
            <a:lvl3pPr marL="756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3pPr>
            <a:lvl4pPr marL="115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4pPr>
            <a:lvl5pPr marL="151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5pPr>
            <a:lvl6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6pPr>
            <a:lvl7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7pPr>
            <a:lvl8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8pPr>
            <a:lvl9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9pPr>
          </a:lstStyle>
          <a:p>
            <a:r>
              <a:rPr lang="en-US" sz="2800" kern="0" dirty="0" err="1" smtClean="0"/>
              <a:t>Exercizes</a:t>
            </a:r>
            <a:r>
              <a:rPr lang="en-US" sz="2800" kern="0" dirty="0" smtClean="0"/>
              <a:t> </a:t>
            </a:r>
          </a:p>
          <a:p>
            <a:r>
              <a:rPr lang="en-US" sz="2800" kern="0" dirty="0" smtClean="0"/>
              <a:t>Modelling</a:t>
            </a:r>
          </a:p>
          <a:p>
            <a:r>
              <a:rPr lang="en-US" sz="2800" kern="0" dirty="0" smtClean="0"/>
              <a:t>Risk analysis </a:t>
            </a:r>
          </a:p>
          <a:p>
            <a:r>
              <a:rPr lang="en-US" sz="2800" kern="0" dirty="0" smtClean="0"/>
              <a:t> </a:t>
            </a:r>
          </a:p>
          <a:p>
            <a:endParaRPr lang="da-DK" sz="2800" kern="0" dirty="0"/>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99172" y="2258321"/>
            <a:ext cx="5006642" cy="3111921"/>
          </a:xfrm>
          <a:prstGeom prst="rect">
            <a:avLst/>
          </a:prstGeom>
        </p:spPr>
      </p:pic>
      <p:sp>
        <p:nvSpPr>
          <p:cNvPr id="6" name="Oval 5"/>
          <p:cNvSpPr/>
          <p:nvPr/>
        </p:nvSpPr>
        <p:spPr bwMode="auto">
          <a:xfrm rot="12881959">
            <a:off x="5297224" y="4739250"/>
            <a:ext cx="426370" cy="435935"/>
          </a:xfrm>
          <a:prstGeom prst="ellipse">
            <a:avLst/>
          </a:prstGeom>
          <a:noFill/>
          <a:ln w="1270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95000"/>
              </a:lnSpc>
              <a:spcBef>
                <a:spcPct val="0"/>
              </a:spcBef>
              <a:spcAft>
                <a:spcPct val="0"/>
              </a:spcAft>
              <a:buClrTx/>
              <a:buSzTx/>
              <a:buFont typeface="AU Passata" pitchFamily="34" charset="0"/>
              <a:buNone/>
              <a:tabLst/>
            </a:pPr>
            <a:endParaRPr kumimoji="0" lang="da-DK" sz="1600" b="0" i="0" u="none" strike="noStrike" cap="none" normalizeH="0" baseline="0" dirty="0" err="1">
              <a:ln>
                <a:noFill/>
              </a:ln>
              <a:solidFill>
                <a:schemeClr val="bg1"/>
              </a:solidFill>
              <a:effectLst/>
              <a:latin typeface="AU Passata" pitchFamily="34" charset="0"/>
            </a:endParaRPr>
          </a:p>
        </p:txBody>
      </p:sp>
      <p:sp>
        <p:nvSpPr>
          <p:cNvPr id="7" name="Oval 6"/>
          <p:cNvSpPr/>
          <p:nvPr/>
        </p:nvSpPr>
        <p:spPr bwMode="auto">
          <a:xfrm rot="12881959">
            <a:off x="4672848" y="4271878"/>
            <a:ext cx="696752" cy="712382"/>
          </a:xfrm>
          <a:prstGeom prst="ellipse">
            <a:avLst/>
          </a:prstGeom>
          <a:noFill/>
          <a:ln w="1270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95000"/>
              </a:lnSpc>
              <a:spcBef>
                <a:spcPct val="0"/>
              </a:spcBef>
              <a:spcAft>
                <a:spcPct val="0"/>
              </a:spcAft>
              <a:buClrTx/>
              <a:buSzTx/>
              <a:buFont typeface="AU Passata" pitchFamily="34" charset="0"/>
              <a:buNone/>
              <a:tabLst/>
            </a:pPr>
            <a:endParaRPr kumimoji="0" lang="da-DK" sz="1600" b="0" i="0" u="none" strike="noStrike" cap="none" normalizeH="0" baseline="0" dirty="0" err="1">
              <a:ln>
                <a:noFill/>
              </a:ln>
              <a:solidFill>
                <a:schemeClr val="bg1"/>
              </a:solidFill>
              <a:effectLst/>
              <a:latin typeface="AU Passata" pitchFamily="34" charset="0"/>
            </a:endParaRPr>
          </a:p>
        </p:txBody>
      </p:sp>
      <p:sp>
        <p:nvSpPr>
          <p:cNvPr id="8" name="Oval 7"/>
          <p:cNvSpPr/>
          <p:nvPr/>
        </p:nvSpPr>
        <p:spPr bwMode="auto">
          <a:xfrm rot="12881959">
            <a:off x="5828025" y="4850119"/>
            <a:ext cx="259184" cy="239902"/>
          </a:xfrm>
          <a:prstGeom prst="ellipse">
            <a:avLst/>
          </a:prstGeom>
          <a:noFill/>
          <a:ln w="1270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95000"/>
              </a:lnSpc>
              <a:spcBef>
                <a:spcPct val="0"/>
              </a:spcBef>
              <a:spcAft>
                <a:spcPct val="0"/>
              </a:spcAft>
              <a:buClrTx/>
              <a:buSzTx/>
              <a:buFont typeface="AU Passata" pitchFamily="34" charset="0"/>
              <a:buNone/>
              <a:tabLst/>
            </a:pPr>
            <a:endParaRPr kumimoji="0" lang="da-DK" sz="1600" b="0" i="0" u="none" strike="noStrike" cap="none" normalizeH="0" baseline="0" dirty="0" err="1">
              <a:ln>
                <a:noFill/>
              </a:ln>
              <a:solidFill>
                <a:schemeClr val="bg1"/>
              </a:solidFill>
              <a:effectLst/>
              <a:latin typeface="AU Passata" pitchFamily="34" charset="0"/>
            </a:endParaRPr>
          </a:p>
        </p:txBody>
      </p:sp>
      <p:sp>
        <p:nvSpPr>
          <p:cNvPr id="9" name="TextBox 8"/>
          <p:cNvSpPr txBox="1"/>
          <p:nvPr/>
        </p:nvSpPr>
        <p:spPr>
          <a:xfrm>
            <a:off x="6218725" y="2519916"/>
            <a:ext cx="745601" cy="372140"/>
          </a:xfrm>
          <a:prstGeom prst="rect">
            <a:avLst/>
          </a:prstGeom>
          <a:noFill/>
        </p:spPr>
        <p:txBody>
          <a:bodyPr wrap="square" lIns="0" tIns="0" rIns="0" bIns="0" rtlCol="0">
            <a:spAutoFit/>
          </a:bodyPr>
          <a:lstStyle/>
          <a:p>
            <a:pPr>
              <a:lnSpc>
                <a:spcPct val="95000"/>
              </a:lnSpc>
            </a:pPr>
            <a:endParaRPr lang="da-DK" sz="1600" dirty="0">
              <a:latin typeface="+mn-lt"/>
            </a:endParaRPr>
          </a:p>
        </p:txBody>
      </p:sp>
      <p:sp>
        <p:nvSpPr>
          <p:cNvPr id="10" name="TextBox 9"/>
          <p:cNvSpPr txBox="1"/>
          <p:nvPr/>
        </p:nvSpPr>
        <p:spPr>
          <a:xfrm>
            <a:off x="6286566" y="742084"/>
            <a:ext cx="2339162" cy="1086451"/>
          </a:xfrm>
          <a:prstGeom prst="rect">
            <a:avLst/>
          </a:prstGeom>
          <a:noFill/>
        </p:spPr>
        <p:txBody>
          <a:bodyPr wrap="square" lIns="0" tIns="0" rIns="0" bIns="0" rtlCol="0">
            <a:spAutoFit/>
          </a:bodyPr>
          <a:lstStyle/>
          <a:p>
            <a:pPr lvl="0"/>
            <a:r>
              <a:rPr lang="en-US" sz="4400" dirty="0">
                <a:solidFill>
                  <a:srgbClr val="000000"/>
                </a:solidFill>
              </a:rPr>
              <a:t>Planning</a:t>
            </a:r>
            <a:endParaRPr lang="en-US" sz="4800" dirty="0">
              <a:solidFill>
                <a:srgbClr val="000000"/>
              </a:solidFill>
            </a:endParaRPr>
          </a:p>
          <a:p>
            <a:pPr>
              <a:lnSpc>
                <a:spcPct val="95000"/>
              </a:lnSpc>
            </a:pPr>
            <a:endParaRPr lang="da-DK" sz="2800" dirty="0">
              <a:latin typeface="+mn-lt"/>
            </a:endParaRPr>
          </a:p>
        </p:txBody>
      </p:sp>
      <p:sp>
        <p:nvSpPr>
          <p:cNvPr id="11" name="TextBox 10"/>
          <p:cNvSpPr txBox="1"/>
          <p:nvPr/>
        </p:nvSpPr>
        <p:spPr>
          <a:xfrm>
            <a:off x="6286566" y="2138273"/>
            <a:ext cx="2981341" cy="1526572"/>
          </a:xfrm>
          <a:prstGeom prst="rect">
            <a:avLst/>
          </a:prstGeom>
          <a:noFill/>
        </p:spPr>
        <p:txBody>
          <a:bodyPr wrap="square" lIns="0" tIns="0" rIns="0" bIns="0" rtlCol="0">
            <a:spAutoFit/>
          </a:bodyPr>
          <a:lstStyle/>
          <a:p>
            <a:r>
              <a:rPr lang="en-US" sz="2800" dirty="0"/>
              <a:t>Discussions</a:t>
            </a:r>
          </a:p>
          <a:p>
            <a:r>
              <a:rPr lang="en-US" sz="2800" dirty="0"/>
              <a:t>Deliberations</a:t>
            </a:r>
          </a:p>
          <a:p>
            <a:r>
              <a:rPr lang="en-US" sz="2800" dirty="0"/>
              <a:t>Conversations </a:t>
            </a:r>
          </a:p>
          <a:p>
            <a:pPr>
              <a:lnSpc>
                <a:spcPct val="95000"/>
              </a:lnSpc>
            </a:pPr>
            <a:endParaRPr lang="da-DK" sz="1600" dirty="0">
              <a:latin typeface="+mn-lt"/>
            </a:endParaRPr>
          </a:p>
        </p:txBody>
      </p:sp>
      <p:sp>
        <p:nvSpPr>
          <p:cNvPr id="12" name="TextBox 11"/>
          <p:cNvSpPr txBox="1"/>
          <p:nvPr/>
        </p:nvSpPr>
        <p:spPr>
          <a:xfrm>
            <a:off x="7184901" y="4238822"/>
            <a:ext cx="3076414" cy="1702004"/>
          </a:xfrm>
          <a:prstGeom prst="rect">
            <a:avLst/>
          </a:prstGeom>
          <a:noFill/>
        </p:spPr>
        <p:txBody>
          <a:bodyPr wrap="square" lIns="0" tIns="0" rIns="0" bIns="0" rtlCol="0">
            <a:spAutoFit/>
          </a:bodyPr>
          <a:lstStyle/>
          <a:p>
            <a:r>
              <a:rPr lang="en-US" sz="2800" dirty="0"/>
              <a:t>Thinking</a:t>
            </a:r>
          </a:p>
          <a:p>
            <a:r>
              <a:rPr lang="en-US" sz="2800" dirty="0"/>
              <a:t>Learning </a:t>
            </a:r>
          </a:p>
          <a:p>
            <a:pPr>
              <a:buNone/>
            </a:pPr>
            <a:r>
              <a:rPr lang="en-US" sz="2800" dirty="0"/>
              <a:t>Discovery</a:t>
            </a:r>
          </a:p>
          <a:p>
            <a:pPr>
              <a:lnSpc>
                <a:spcPct val="95000"/>
              </a:lnSpc>
            </a:pPr>
            <a:endParaRPr lang="da-DK" sz="2800" dirty="0"/>
          </a:p>
        </p:txBody>
      </p:sp>
    </p:spTree>
    <p:extLst>
      <p:ext uri="{BB962C8B-B14F-4D97-AF65-F5344CB8AC3E}">
        <p14:creationId xmlns:p14="http://schemas.microsoft.com/office/powerpoint/2010/main" val="2615141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The </a:t>
            </a:r>
            <a:r>
              <a:rPr lang="da-DK" dirty="0" err="1" smtClean="0"/>
              <a:t>quizzical</a:t>
            </a:r>
            <a:endParaRPr lang="da-DK" dirty="0"/>
          </a:p>
        </p:txBody>
      </p:sp>
      <p:sp>
        <p:nvSpPr>
          <p:cNvPr id="3" name="Content Placeholder 2"/>
          <p:cNvSpPr>
            <a:spLocks noGrp="1"/>
          </p:cNvSpPr>
          <p:nvPr>
            <p:ph idx="1"/>
          </p:nvPr>
        </p:nvSpPr>
        <p:spPr>
          <a:xfrm>
            <a:off x="653560" y="2167022"/>
            <a:ext cx="10222987" cy="3937484"/>
          </a:xfrm>
        </p:spPr>
        <p:txBody>
          <a:bodyPr/>
          <a:lstStyle/>
          <a:p>
            <a:pPr marL="342900" indent="-342900">
              <a:buFont typeface="Wingdings" panose="05000000000000000000" pitchFamily="2" charset="2"/>
              <a:buChar char="§"/>
            </a:pPr>
            <a:r>
              <a:rPr lang="en-US" sz="2400" dirty="0" smtClean="0"/>
              <a:t>Images of the future,</a:t>
            </a:r>
          </a:p>
          <a:p>
            <a:pPr marL="342900" indent="-342900">
              <a:buFont typeface="Wingdings" panose="05000000000000000000" pitchFamily="2" charset="2"/>
              <a:buChar char="§"/>
            </a:pPr>
            <a:r>
              <a:rPr lang="en-US" sz="2400" dirty="0"/>
              <a:t>maps of the future landscape, </a:t>
            </a:r>
          </a:p>
          <a:p>
            <a:pPr marL="342900" indent="-342900">
              <a:buFont typeface="Wingdings" panose="05000000000000000000" pitchFamily="2" charset="2"/>
              <a:buChar char="§"/>
            </a:pPr>
            <a:r>
              <a:rPr lang="en-US" sz="2400" dirty="0"/>
              <a:t>artificial case histories, </a:t>
            </a:r>
            <a:endParaRPr lang="en-US" sz="2400" dirty="0" smtClean="0"/>
          </a:p>
          <a:p>
            <a:pPr marL="342900" indent="-342900">
              <a:buFont typeface="Wingdings" panose="05000000000000000000" pitchFamily="2" charset="2"/>
              <a:buChar char="§"/>
            </a:pPr>
            <a:r>
              <a:rPr lang="en-US" sz="2400" dirty="0" smtClean="0"/>
              <a:t>future </a:t>
            </a:r>
            <a:r>
              <a:rPr lang="en-US" sz="2400" dirty="0"/>
              <a:t>histories, </a:t>
            </a:r>
            <a:endParaRPr lang="en-US" sz="2400" dirty="0" smtClean="0"/>
          </a:p>
          <a:p>
            <a:pPr marL="342900" indent="-342900">
              <a:buFont typeface="Wingdings" panose="05000000000000000000" pitchFamily="2" charset="2"/>
              <a:buChar char="§"/>
            </a:pPr>
            <a:r>
              <a:rPr lang="en-US" sz="2400" dirty="0"/>
              <a:t>p</a:t>
            </a:r>
            <a:r>
              <a:rPr lang="en-US" sz="2400" dirty="0" smtClean="0"/>
              <a:t>ast futures</a:t>
            </a:r>
            <a:endParaRPr lang="en-US" sz="2400" dirty="0"/>
          </a:p>
        </p:txBody>
      </p:sp>
      <p:sp>
        <p:nvSpPr>
          <p:cNvPr id="4" name="Content Placeholder 2"/>
          <p:cNvSpPr txBox="1">
            <a:spLocks/>
          </p:cNvSpPr>
          <p:nvPr/>
        </p:nvSpPr>
        <p:spPr bwMode="auto">
          <a:xfrm>
            <a:off x="6441961" y="2167022"/>
            <a:ext cx="5276798" cy="393748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1" fontAlgn="base" hangingPunct="1">
              <a:lnSpc>
                <a:spcPct val="99000"/>
              </a:lnSpc>
              <a:spcBef>
                <a:spcPts val="600"/>
              </a:spcBef>
              <a:spcAft>
                <a:spcPct val="0"/>
              </a:spcAft>
              <a:buClr>
                <a:schemeClr val="tx1"/>
              </a:buClr>
              <a:buSzPct val="100000"/>
              <a:buFont typeface="Calibri" panose="020F0502020204030204" pitchFamily="34" charset="0"/>
              <a:buChar char="​"/>
              <a:defRPr sz="2000" b="0">
                <a:solidFill>
                  <a:schemeClr val="tx1"/>
                </a:solidFill>
                <a:latin typeface="+mn-lt"/>
                <a:ea typeface="+mn-ea"/>
                <a:cs typeface="+mn-cs"/>
              </a:defRPr>
            </a:lvl1pPr>
            <a:lvl2pPr marL="43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2pPr>
            <a:lvl3pPr marL="756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3pPr>
            <a:lvl4pPr marL="115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4pPr>
            <a:lvl5pPr marL="151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5pPr>
            <a:lvl6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6pPr>
            <a:lvl7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7pPr>
            <a:lvl8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8pPr>
            <a:lvl9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9pPr>
          </a:lstStyle>
          <a:p>
            <a:pPr marL="342900" indent="-342900">
              <a:buFont typeface="Wingdings" panose="05000000000000000000" pitchFamily="2" charset="2"/>
              <a:buChar char="§"/>
            </a:pPr>
            <a:r>
              <a:rPr lang="en-US" sz="2400" kern="0" dirty="0" smtClean="0"/>
              <a:t>leaps and jumps into the future,</a:t>
            </a:r>
            <a:endParaRPr lang="en-US" sz="2400" dirty="0"/>
          </a:p>
          <a:p>
            <a:pPr marL="342900" indent="-342900">
              <a:buFont typeface="Wingdings" panose="05000000000000000000" pitchFamily="2" charset="2"/>
              <a:buChar char="§"/>
            </a:pPr>
            <a:r>
              <a:rPr lang="en-US" sz="2400" dirty="0"/>
              <a:t>disciplined imagination, </a:t>
            </a:r>
            <a:endParaRPr lang="en-US" sz="2400" dirty="0" smtClean="0"/>
          </a:p>
          <a:p>
            <a:pPr marL="342900" indent="-342900">
              <a:buFont typeface="Wingdings" panose="05000000000000000000" pitchFamily="2" charset="2"/>
              <a:buChar char="§"/>
            </a:pPr>
            <a:r>
              <a:rPr lang="en-US" sz="2400" dirty="0"/>
              <a:t>mental time </a:t>
            </a:r>
            <a:r>
              <a:rPr lang="en-US" sz="2400" dirty="0" smtClean="0"/>
              <a:t>travel,</a:t>
            </a:r>
          </a:p>
          <a:p>
            <a:pPr marL="342900" indent="-342900">
              <a:buFont typeface="Wingdings" panose="05000000000000000000" pitchFamily="2" charset="2"/>
              <a:buChar char="§"/>
            </a:pPr>
            <a:r>
              <a:rPr lang="en-US" sz="2400" dirty="0" smtClean="0"/>
              <a:t>memories </a:t>
            </a:r>
            <a:r>
              <a:rPr lang="en-US" sz="2400" dirty="0"/>
              <a:t>from the future, </a:t>
            </a:r>
            <a:endParaRPr lang="en-US" sz="2400" dirty="0" smtClean="0"/>
          </a:p>
          <a:p>
            <a:pPr marL="342900" indent="-342900">
              <a:buFont typeface="Wingdings" panose="05000000000000000000" pitchFamily="2" charset="2"/>
              <a:buChar char="§"/>
            </a:pPr>
            <a:r>
              <a:rPr lang="en-US" sz="2400" dirty="0" smtClean="0"/>
              <a:t>awkward </a:t>
            </a:r>
            <a:r>
              <a:rPr lang="en-US" sz="2400" dirty="0"/>
              <a:t>forms of evidence, </a:t>
            </a:r>
          </a:p>
          <a:p>
            <a:pPr marL="342900" indent="-342900">
              <a:buFont typeface="Wingdings" panose="05000000000000000000" pitchFamily="2" charset="2"/>
              <a:buChar char="§"/>
            </a:pPr>
            <a:endParaRPr lang="en-US" sz="2400" dirty="0"/>
          </a:p>
          <a:p>
            <a:pPr>
              <a:buNone/>
            </a:pPr>
            <a:r>
              <a:rPr lang="en-US" sz="2400" kern="0" dirty="0" smtClean="0"/>
              <a:t> </a:t>
            </a:r>
          </a:p>
        </p:txBody>
      </p:sp>
      <p:sp>
        <p:nvSpPr>
          <p:cNvPr id="5" name="Content Placeholder 2"/>
          <p:cNvSpPr txBox="1">
            <a:spLocks/>
          </p:cNvSpPr>
          <p:nvPr/>
        </p:nvSpPr>
        <p:spPr bwMode="auto">
          <a:xfrm>
            <a:off x="653561" y="4889258"/>
            <a:ext cx="10222987" cy="393748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1" fontAlgn="base" hangingPunct="1">
              <a:lnSpc>
                <a:spcPct val="99000"/>
              </a:lnSpc>
              <a:spcBef>
                <a:spcPts val="600"/>
              </a:spcBef>
              <a:spcAft>
                <a:spcPct val="0"/>
              </a:spcAft>
              <a:buClr>
                <a:schemeClr val="tx1"/>
              </a:buClr>
              <a:buSzPct val="100000"/>
              <a:buFont typeface="Calibri" panose="020F0502020204030204" pitchFamily="34" charset="0"/>
              <a:buChar char="​"/>
              <a:defRPr sz="2000" b="0">
                <a:solidFill>
                  <a:schemeClr val="tx1"/>
                </a:solidFill>
                <a:latin typeface="+mn-lt"/>
                <a:ea typeface="+mn-ea"/>
                <a:cs typeface="+mn-cs"/>
              </a:defRPr>
            </a:lvl1pPr>
            <a:lvl2pPr marL="43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2pPr>
            <a:lvl3pPr marL="756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3pPr>
            <a:lvl4pPr marL="115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4pPr>
            <a:lvl5pPr marL="151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5pPr>
            <a:lvl6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6pPr>
            <a:lvl7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7pPr>
            <a:lvl8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8pPr>
            <a:lvl9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9pPr>
          </a:lstStyle>
          <a:p>
            <a:pPr marL="342900" indent="-342900">
              <a:buFont typeface="Wingdings" panose="05000000000000000000" pitchFamily="2" charset="2"/>
              <a:buChar char="§"/>
            </a:pPr>
            <a:r>
              <a:rPr lang="en-US" sz="2400" kern="0" dirty="0" smtClean="0"/>
              <a:t>Not to mention the dominant tradition itself referred to as “intuitive logics.”</a:t>
            </a:r>
            <a:endParaRPr lang="da-DK" sz="2400" kern="0" dirty="0"/>
          </a:p>
        </p:txBody>
      </p:sp>
    </p:spTree>
    <p:extLst>
      <p:ext uri="{BB962C8B-B14F-4D97-AF65-F5344CB8AC3E}">
        <p14:creationId xmlns:p14="http://schemas.microsoft.com/office/powerpoint/2010/main" val="3008247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err="1" smtClean="0"/>
              <a:t>method</a:t>
            </a:r>
            <a:endParaRPr lang="da-DK" dirty="0"/>
          </a:p>
        </p:txBody>
      </p:sp>
      <p:sp>
        <p:nvSpPr>
          <p:cNvPr id="3" name="Content Placeholder 2"/>
          <p:cNvSpPr>
            <a:spLocks noGrp="1"/>
          </p:cNvSpPr>
          <p:nvPr>
            <p:ph idx="1"/>
          </p:nvPr>
        </p:nvSpPr>
        <p:spPr/>
        <p:txBody>
          <a:bodyPr/>
          <a:lstStyle/>
          <a:p>
            <a:r>
              <a:rPr lang="en-US" sz="2800" dirty="0" smtClean="0"/>
              <a:t>… searched </a:t>
            </a:r>
            <a:r>
              <a:rPr lang="en-US" sz="2800" dirty="0"/>
              <a:t>a digital library of extant scholarly literature consisting of reports, books, and peer-reviewed journal articles, primarily in the IL tradition dating back to 1967. The search for phrases “a scenario </a:t>
            </a:r>
            <a:r>
              <a:rPr lang="en-US" sz="2800" dirty="0" smtClean="0"/>
              <a:t>is” </a:t>
            </a:r>
            <a:r>
              <a:rPr lang="en-US" sz="2800" dirty="0"/>
              <a:t>and “scenarios </a:t>
            </a:r>
            <a:r>
              <a:rPr lang="en-US" sz="2800" dirty="0" smtClean="0"/>
              <a:t>are” </a:t>
            </a:r>
            <a:r>
              <a:rPr lang="en-US" sz="2800" dirty="0"/>
              <a:t>in the complete library of texts yielded 405 references for extraction. </a:t>
            </a:r>
            <a:endParaRPr lang="da-DK" sz="2800" dirty="0"/>
          </a:p>
        </p:txBody>
      </p:sp>
    </p:spTree>
    <p:extLst>
      <p:ext uri="{BB962C8B-B14F-4D97-AF65-F5344CB8AC3E}">
        <p14:creationId xmlns:p14="http://schemas.microsoft.com/office/powerpoint/2010/main" val="15854901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err="1" smtClean="0"/>
              <a:t>Appraisal</a:t>
            </a:r>
            <a:endParaRPr lang="da-DK" dirty="0"/>
          </a:p>
        </p:txBody>
      </p:sp>
      <p:sp>
        <p:nvSpPr>
          <p:cNvPr id="3" name="Content Placeholder 2"/>
          <p:cNvSpPr>
            <a:spLocks noGrp="1"/>
          </p:cNvSpPr>
          <p:nvPr>
            <p:ph idx="1"/>
          </p:nvPr>
        </p:nvSpPr>
        <p:spPr/>
        <p:txBody>
          <a:bodyPr/>
          <a:lstStyle/>
          <a:p>
            <a:r>
              <a:rPr lang="en-US" dirty="0" smtClean="0"/>
              <a:t>1.	Exclude </a:t>
            </a:r>
            <a:r>
              <a:rPr lang="en-US" dirty="0"/>
              <a:t>statements that raise but do not define scenario. For example, exclude statements like scenarios are “a central element in” scenario planning (</a:t>
            </a:r>
            <a:r>
              <a:rPr lang="en-US" dirty="0" err="1"/>
              <a:t>Balarezo</a:t>
            </a:r>
            <a:r>
              <a:rPr lang="en-US" dirty="0"/>
              <a:t>, 2015, p. 38). </a:t>
            </a:r>
            <a:endParaRPr lang="en-US" dirty="0" smtClean="0"/>
          </a:p>
          <a:p>
            <a:endParaRPr lang="en-US" dirty="0" smtClean="0"/>
          </a:p>
          <a:p>
            <a:r>
              <a:rPr lang="en-US" dirty="0" smtClean="0"/>
              <a:t>2.	Exclude </a:t>
            </a:r>
            <a:r>
              <a:rPr lang="en-US" dirty="0"/>
              <a:t>negative definitions; include positive definitions. For example, scenarios are “...different from forecasts, prognoses and visions” is a negative definition of what scenarios are not, and, thus, excluded (Lindgren &amp; </a:t>
            </a:r>
            <a:r>
              <a:rPr lang="en-US" dirty="0" err="1"/>
              <a:t>Bandhold</a:t>
            </a:r>
            <a:r>
              <a:rPr lang="en-US" dirty="0"/>
              <a:t>, 2003, p. 22). </a:t>
            </a:r>
            <a:endParaRPr lang="en-US" dirty="0" smtClean="0"/>
          </a:p>
          <a:p>
            <a:endParaRPr lang="en-US" dirty="0" smtClean="0"/>
          </a:p>
          <a:p>
            <a:r>
              <a:rPr lang="en-US" dirty="0" smtClean="0"/>
              <a:t>3.	Include </a:t>
            </a:r>
            <a:r>
              <a:rPr lang="en-US" dirty="0"/>
              <a:t>original, paraphrased, and quoted definitions. For example, </a:t>
            </a:r>
            <a:r>
              <a:rPr lang="en-US" dirty="0" err="1"/>
              <a:t>Chermack</a:t>
            </a:r>
            <a:r>
              <a:rPr lang="en-US" dirty="0"/>
              <a:t> &amp; </a:t>
            </a:r>
            <a:r>
              <a:rPr lang="en-US" dirty="0" err="1"/>
              <a:t>Lynham’s</a:t>
            </a:r>
            <a:r>
              <a:rPr lang="en-US" dirty="0"/>
              <a:t> (2002, p. 376) definition -- scenarios are “several informed, plausible, and imagined alternative future environments in which decisions about the future may be played out” -- is included. </a:t>
            </a:r>
            <a:endParaRPr lang="da-DK" dirty="0"/>
          </a:p>
        </p:txBody>
      </p:sp>
    </p:spTree>
    <p:extLst>
      <p:ext uri="{BB962C8B-B14F-4D97-AF65-F5344CB8AC3E}">
        <p14:creationId xmlns:p14="http://schemas.microsoft.com/office/powerpoint/2010/main" val="22959826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err="1" smtClean="0"/>
              <a:t>Vocabulary</a:t>
            </a:r>
            <a:r>
              <a:rPr lang="da-DK" dirty="0" smtClean="0"/>
              <a:t> (&amp; </a:t>
            </a:r>
            <a:r>
              <a:rPr lang="da-DK" dirty="0" err="1" smtClean="0"/>
              <a:t>frequency</a:t>
            </a:r>
            <a:r>
              <a:rPr lang="da-DK" dirty="0" smtClean="0"/>
              <a:t>)</a:t>
            </a:r>
            <a:endParaRPr lang="da-DK" dirty="0"/>
          </a:p>
        </p:txBody>
      </p:sp>
      <p:sp>
        <p:nvSpPr>
          <p:cNvPr id="3" name="Content Placeholder 2"/>
          <p:cNvSpPr>
            <a:spLocks noGrp="1"/>
          </p:cNvSpPr>
          <p:nvPr>
            <p:ph idx="1"/>
          </p:nvPr>
        </p:nvSpPr>
        <p:spPr>
          <a:xfrm>
            <a:off x="1756115" y="2143765"/>
            <a:ext cx="2452203" cy="3082862"/>
          </a:xfrm>
        </p:spPr>
        <p:txBody>
          <a:bodyPr/>
          <a:lstStyle/>
          <a:p>
            <a:r>
              <a:rPr lang="en-US" dirty="0"/>
              <a:t>1. Future </a:t>
            </a:r>
            <a:r>
              <a:rPr lang="en-US" dirty="0" smtClean="0"/>
              <a:t>	(</a:t>
            </a:r>
            <a:r>
              <a:rPr lang="en-US" dirty="0"/>
              <a:t>85); </a:t>
            </a:r>
            <a:endParaRPr lang="en-US" dirty="0" smtClean="0"/>
          </a:p>
          <a:p>
            <a:r>
              <a:rPr lang="en-US" dirty="0" smtClean="0"/>
              <a:t>2</a:t>
            </a:r>
            <a:r>
              <a:rPr lang="en-US" dirty="0"/>
              <a:t>. Description </a:t>
            </a:r>
            <a:r>
              <a:rPr lang="en-US" dirty="0" smtClean="0"/>
              <a:t>	(</a:t>
            </a:r>
            <a:r>
              <a:rPr lang="en-US" dirty="0"/>
              <a:t>28); </a:t>
            </a:r>
            <a:endParaRPr lang="en-US" dirty="0" smtClean="0"/>
          </a:p>
          <a:p>
            <a:r>
              <a:rPr lang="en-US" dirty="0" smtClean="0"/>
              <a:t>3</a:t>
            </a:r>
            <a:r>
              <a:rPr lang="en-US" dirty="0"/>
              <a:t>. </a:t>
            </a:r>
            <a:r>
              <a:rPr lang="en-US" dirty="0" smtClean="0"/>
              <a:t>Possible	(</a:t>
            </a:r>
            <a:r>
              <a:rPr lang="en-US" dirty="0"/>
              <a:t>26); </a:t>
            </a:r>
            <a:endParaRPr lang="en-US" dirty="0" smtClean="0"/>
          </a:p>
          <a:p>
            <a:r>
              <a:rPr lang="en-US" dirty="0" smtClean="0"/>
              <a:t>4</a:t>
            </a:r>
            <a:r>
              <a:rPr lang="en-US" dirty="0"/>
              <a:t>. Plausible </a:t>
            </a:r>
            <a:r>
              <a:rPr lang="en-US" dirty="0" smtClean="0"/>
              <a:t>	(</a:t>
            </a:r>
            <a:r>
              <a:rPr lang="en-US" dirty="0"/>
              <a:t>19); </a:t>
            </a:r>
            <a:endParaRPr lang="en-US" dirty="0" smtClean="0"/>
          </a:p>
          <a:p>
            <a:r>
              <a:rPr lang="en-US" dirty="0" smtClean="0"/>
              <a:t>5</a:t>
            </a:r>
            <a:r>
              <a:rPr lang="en-US" dirty="0"/>
              <a:t>. Story </a:t>
            </a:r>
            <a:r>
              <a:rPr lang="en-US" dirty="0" smtClean="0"/>
              <a:t>		(</a:t>
            </a:r>
            <a:r>
              <a:rPr lang="en-US" dirty="0"/>
              <a:t>18</a:t>
            </a:r>
            <a:r>
              <a:rPr lang="en-US" dirty="0" smtClean="0"/>
              <a:t>);</a:t>
            </a:r>
          </a:p>
          <a:p>
            <a:r>
              <a:rPr lang="en-US" dirty="0"/>
              <a:t>6. Event </a:t>
            </a:r>
            <a:r>
              <a:rPr lang="en-US" dirty="0" smtClean="0"/>
              <a:t>	(</a:t>
            </a:r>
            <a:r>
              <a:rPr lang="en-US" dirty="0"/>
              <a:t>17); </a:t>
            </a:r>
            <a:endParaRPr lang="en-US" dirty="0" smtClean="0"/>
          </a:p>
          <a:p>
            <a:r>
              <a:rPr lang="en-US" dirty="0" smtClean="0"/>
              <a:t>7</a:t>
            </a:r>
            <a:r>
              <a:rPr lang="en-US" dirty="0"/>
              <a:t>. Consistent </a:t>
            </a:r>
            <a:r>
              <a:rPr lang="en-US" dirty="0" smtClean="0"/>
              <a:t>	(</a:t>
            </a:r>
            <a:r>
              <a:rPr lang="en-US" dirty="0"/>
              <a:t>16); </a:t>
            </a:r>
            <a:endParaRPr lang="en-US" dirty="0" smtClean="0"/>
          </a:p>
          <a:p>
            <a:r>
              <a:rPr lang="en-US" dirty="0" smtClean="0"/>
              <a:t>8</a:t>
            </a:r>
            <a:r>
              <a:rPr lang="en-US" dirty="0"/>
              <a:t>. Present </a:t>
            </a:r>
            <a:r>
              <a:rPr lang="en-US" dirty="0" smtClean="0"/>
              <a:t>	(</a:t>
            </a:r>
            <a:r>
              <a:rPr lang="en-US" dirty="0"/>
              <a:t>15);</a:t>
            </a:r>
            <a:endParaRPr lang="da-DK" dirty="0"/>
          </a:p>
        </p:txBody>
      </p:sp>
      <p:sp>
        <p:nvSpPr>
          <p:cNvPr id="5" name="Content Placeholder 2"/>
          <p:cNvSpPr txBox="1">
            <a:spLocks/>
          </p:cNvSpPr>
          <p:nvPr/>
        </p:nvSpPr>
        <p:spPr bwMode="auto">
          <a:xfrm>
            <a:off x="5282227" y="2143765"/>
            <a:ext cx="2334309" cy="308286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1" fontAlgn="base" hangingPunct="1">
              <a:lnSpc>
                <a:spcPct val="99000"/>
              </a:lnSpc>
              <a:spcBef>
                <a:spcPts val="600"/>
              </a:spcBef>
              <a:spcAft>
                <a:spcPct val="0"/>
              </a:spcAft>
              <a:buClr>
                <a:schemeClr val="tx1"/>
              </a:buClr>
              <a:buSzPct val="100000"/>
              <a:buFont typeface="Calibri" panose="020F0502020204030204" pitchFamily="34" charset="0"/>
              <a:buChar char="​"/>
              <a:defRPr sz="2000" b="0">
                <a:solidFill>
                  <a:schemeClr val="tx1"/>
                </a:solidFill>
                <a:latin typeface="+mn-lt"/>
                <a:ea typeface="+mn-ea"/>
                <a:cs typeface="+mn-cs"/>
              </a:defRPr>
            </a:lvl1pPr>
            <a:lvl2pPr marL="43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2pPr>
            <a:lvl3pPr marL="756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3pPr>
            <a:lvl4pPr marL="115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4pPr>
            <a:lvl5pPr marL="151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5pPr>
            <a:lvl6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6pPr>
            <a:lvl7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7pPr>
            <a:lvl8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8pPr>
            <a:lvl9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9pPr>
          </a:lstStyle>
          <a:p>
            <a:r>
              <a:rPr lang="en-US" dirty="0"/>
              <a:t>9. Set </a:t>
            </a:r>
            <a:r>
              <a:rPr lang="en-US" dirty="0" smtClean="0"/>
              <a:t>		(</a:t>
            </a:r>
            <a:r>
              <a:rPr lang="en-US" dirty="0"/>
              <a:t>13); </a:t>
            </a:r>
            <a:endParaRPr lang="en-US" dirty="0" smtClean="0"/>
          </a:p>
          <a:p>
            <a:r>
              <a:rPr lang="en-US" dirty="0" smtClean="0"/>
              <a:t>10</a:t>
            </a:r>
            <a:r>
              <a:rPr lang="en-US" dirty="0"/>
              <a:t>. Narrative </a:t>
            </a:r>
            <a:r>
              <a:rPr lang="en-US" dirty="0" smtClean="0"/>
              <a:t>	(</a:t>
            </a:r>
            <a:r>
              <a:rPr lang="en-US" dirty="0"/>
              <a:t>12</a:t>
            </a:r>
            <a:r>
              <a:rPr lang="en-US" dirty="0" smtClean="0"/>
              <a:t>);</a:t>
            </a:r>
          </a:p>
          <a:p>
            <a:r>
              <a:rPr lang="en-US" dirty="0" smtClean="0"/>
              <a:t>11</a:t>
            </a:r>
            <a:r>
              <a:rPr lang="en-US" dirty="0"/>
              <a:t>. State </a:t>
            </a:r>
            <a:r>
              <a:rPr lang="en-US" dirty="0" smtClean="0"/>
              <a:t>	(</a:t>
            </a:r>
            <a:r>
              <a:rPr lang="en-US" dirty="0"/>
              <a:t>12); </a:t>
            </a:r>
            <a:endParaRPr lang="en-US" dirty="0" smtClean="0"/>
          </a:p>
          <a:p>
            <a:r>
              <a:rPr lang="en-US" dirty="0" smtClean="0"/>
              <a:t>12</a:t>
            </a:r>
            <a:r>
              <a:rPr lang="en-US" dirty="0"/>
              <a:t>. </a:t>
            </a:r>
            <a:r>
              <a:rPr lang="en-US" dirty="0" smtClean="0"/>
              <a:t>Environment	(11</a:t>
            </a:r>
            <a:r>
              <a:rPr lang="en-US" dirty="0"/>
              <a:t>); </a:t>
            </a:r>
            <a:endParaRPr lang="en-US" dirty="0" smtClean="0"/>
          </a:p>
          <a:p>
            <a:r>
              <a:rPr lang="en-US" dirty="0" smtClean="0"/>
              <a:t>13</a:t>
            </a:r>
            <a:r>
              <a:rPr lang="en-US" dirty="0"/>
              <a:t>. Alternative </a:t>
            </a:r>
            <a:r>
              <a:rPr lang="en-US" dirty="0" smtClean="0"/>
              <a:t>	(</a:t>
            </a:r>
            <a:r>
              <a:rPr lang="en-US" dirty="0"/>
              <a:t>10</a:t>
            </a:r>
            <a:r>
              <a:rPr lang="en-US" dirty="0" smtClean="0"/>
              <a:t>);</a:t>
            </a:r>
          </a:p>
          <a:p>
            <a:r>
              <a:rPr lang="en-US" dirty="0" smtClean="0"/>
              <a:t>14</a:t>
            </a:r>
            <a:r>
              <a:rPr lang="en-US" dirty="0"/>
              <a:t>. System </a:t>
            </a:r>
            <a:r>
              <a:rPr lang="en-US" dirty="0" smtClean="0"/>
              <a:t>	(</a:t>
            </a:r>
            <a:r>
              <a:rPr lang="en-US" dirty="0"/>
              <a:t>10); </a:t>
            </a:r>
            <a:endParaRPr lang="en-US" dirty="0" smtClean="0"/>
          </a:p>
          <a:p>
            <a:r>
              <a:rPr lang="en-US" dirty="0" smtClean="0"/>
              <a:t>15</a:t>
            </a:r>
            <a:r>
              <a:rPr lang="en-US" dirty="0"/>
              <a:t>. Internally </a:t>
            </a:r>
            <a:r>
              <a:rPr lang="en-US" dirty="0" smtClean="0"/>
              <a:t>	(</a:t>
            </a:r>
            <a:r>
              <a:rPr lang="en-US" dirty="0"/>
              <a:t>9</a:t>
            </a:r>
            <a:r>
              <a:rPr lang="en-US" dirty="0" smtClean="0"/>
              <a:t>);</a:t>
            </a:r>
          </a:p>
          <a:p>
            <a:r>
              <a:rPr lang="en-US" dirty="0" smtClean="0"/>
              <a:t>16</a:t>
            </a:r>
            <a:r>
              <a:rPr lang="en-US" dirty="0"/>
              <a:t>. Uncertain </a:t>
            </a:r>
            <a:r>
              <a:rPr lang="en-US" dirty="0" smtClean="0"/>
              <a:t>	(</a:t>
            </a:r>
            <a:r>
              <a:rPr lang="en-US" dirty="0"/>
              <a:t>9</a:t>
            </a:r>
            <a:r>
              <a:rPr lang="en-US" dirty="0" smtClean="0"/>
              <a:t>);</a:t>
            </a:r>
          </a:p>
        </p:txBody>
      </p:sp>
      <p:sp>
        <p:nvSpPr>
          <p:cNvPr id="6" name="Content Placeholder 2"/>
          <p:cNvSpPr txBox="1">
            <a:spLocks/>
          </p:cNvSpPr>
          <p:nvPr/>
        </p:nvSpPr>
        <p:spPr bwMode="auto">
          <a:xfrm>
            <a:off x="8688648" y="1458443"/>
            <a:ext cx="2201025" cy="376818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1" fontAlgn="base" hangingPunct="1">
              <a:lnSpc>
                <a:spcPct val="99000"/>
              </a:lnSpc>
              <a:spcBef>
                <a:spcPts val="600"/>
              </a:spcBef>
              <a:spcAft>
                <a:spcPct val="0"/>
              </a:spcAft>
              <a:buClr>
                <a:schemeClr val="tx1"/>
              </a:buClr>
              <a:buSzPct val="100000"/>
              <a:buFont typeface="Calibri" panose="020F0502020204030204" pitchFamily="34" charset="0"/>
              <a:buChar char="​"/>
              <a:defRPr sz="2000" b="0">
                <a:solidFill>
                  <a:schemeClr val="tx1"/>
                </a:solidFill>
                <a:latin typeface="+mn-lt"/>
                <a:ea typeface="+mn-ea"/>
                <a:cs typeface="+mn-cs"/>
              </a:defRPr>
            </a:lvl1pPr>
            <a:lvl2pPr marL="43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2pPr>
            <a:lvl3pPr marL="756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3pPr>
            <a:lvl4pPr marL="115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4pPr>
            <a:lvl5pPr marL="151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5pPr>
            <a:lvl6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6pPr>
            <a:lvl7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7pPr>
            <a:lvl8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8pPr>
            <a:lvl9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9pPr>
          </a:lstStyle>
          <a:p>
            <a:r>
              <a:rPr lang="en-US" dirty="0"/>
              <a:t>17. Different 	(8);</a:t>
            </a:r>
          </a:p>
          <a:p>
            <a:r>
              <a:rPr lang="en-US" dirty="0"/>
              <a:t>18. Element 	(8);</a:t>
            </a:r>
            <a:endParaRPr lang="da-DK" kern="0" dirty="0"/>
          </a:p>
          <a:p>
            <a:r>
              <a:rPr lang="en-US" kern="0" dirty="0" smtClean="0"/>
              <a:t>19</a:t>
            </a:r>
            <a:r>
              <a:rPr lang="en-US" kern="0" dirty="0"/>
              <a:t>. Several </a:t>
            </a:r>
            <a:r>
              <a:rPr lang="en-US" kern="0" dirty="0" smtClean="0"/>
              <a:t>	(</a:t>
            </a:r>
            <a:r>
              <a:rPr lang="en-US" kern="0" dirty="0"/>
              <a:t>8); </a:t>
            </a:r>
          </a:p>
          <a:p>
            <a:r>
              <a:rPr lang="en-US" kern="0" dirty="0"/>
              <a:t>20. Condition </a:t>
            </a:r>
            <a:r>
              <a:rPr lang="en-US" kern="0" dirty="0" smtClean="0"/>
              <a:t>	(</a:t>
            </a:r>
            <a:r>
              <a:rPr lang="en-US" kern="0" dirty="0"/>
              <a:t>7); </a:t>
            </a:r>
          </a:p>
          <a:p>
            <a:r>
              <a:rPr lang="en-US" kern="0" dirty="0"/>
              <a:t>21. Situation </a:t>
            </a:r>
            <a:r>
              <a:rPr lang="en-US" kern="0" dirty="0" smtClean="0"/>
              <a:t>	(</a:t>
            </a:r>
            <a:r>
              <a:rPr lang="en-US" kern="0" dirty="0"/>
              <a:t>7); </a:t>
            </a:r>
          </a:p>
          <a:p>
            <a:r>
              <a:rPr lang="en-US" kern="0" dirty="0"/>
              <a:t>22. Part </a:t>
            </a:r>
            <a:r>
              <a:rPr lang="en-US" kern="0" dirty="0" smtClean="0"/>
              <a:t>		(</a:t>
            </a:r>
            <a:r>
              <a:rPr lang="en-US" kern="0" dirty="0"/>
              <a:t>7); </a:t>
            </a:r>
          </a:p>
          <a:p>
            <a:r>
              <a:rPr lang="en-US" kern="0" dirty="0"/>
              <a:t>23. World </a:t>
            </a:r>
            <a:r>
              <a:rPr lang="en-US" kern="0" dirty="0" smtClean="0"/>
              <a:t>	(</a:t>
            </a:r>
            <a:r>
              <a:rPr lang="en-US" kern="0" dirty="0"/>
              <a:t>7); </a:t>
            </a:r>
          </a:p>
          <a:p>
            <a:r>
              <a:rPr lang="en-US" kern="0" dirty="0"/>
              <a:t>24. Number </a:t>
            </a:r>
            <a:r>
              <a:rPr lang="en-US" kern="0" dirty="0" smtClean="0"/>
              <a:t>	(</a:t>
            </a:r>
            <a:r>
              <a:rPr lang="en-US" kern="0" dirty="0"/>
              <a:t>6); </a:t>
            </a:r>
          </a:p>
          <a:p>
            <a:r>
              <a:rPr lang="en-US" kern="0" dirty="0"/>
              <a:t>25. Model </a:t>
            </a:r>
            <a:r>
              <a:rPr lang="en-US" kern="0" dirty="0" smtClean="0"/>
              <a:t>	(</a:t>
            </a:r>
            <a:r>
              <a:rPr lang="en-US" kern="0" dirty="0"/>
              <a:t>5); </a:t>
            </a:r>
          </a:p>
          <a:p>
            <a:r>
              <a:rPr lang="en-US" kern="0" dirty="0"/>
              <a:t>26. Range </a:t>
            </a:r>
            <a:r>
              <a:rPr lang="en-US" kern="0" dirty="0" smtClean="0"/>
              <a:t>	(</a:t>
            </a:r>
            <a:r>
              <a:rPr lang="en-US" kern="0" dirty="0"/>
              <a:t>5);</a:t>
            </a:r>
          </a:p>
        </p:txBody>
      </p:sp>
    </p:spTree>
    <p:extLst>
      <p:ext uri="{BB962C8B-B14F-4D97-AF65-F5344CB8AC3E}">
        <p14:creationId xmlns:p14="http://schemas.microsoft.com/office/powerpoint/2010/main" val="8892162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Summary of </a:t>
            </a:r>
            <a:r>
              <a:rPr lang="da-DK" dirty="0" err="1" smtClean="0"/>
              <a:t>results</a:t>
            </a:r>
            <a:r>
              <a:rPr lang="da-DK" dirty="0" smtClean="0"/>
              <a:t> as </a:t>
            </a:r>
            <a:r>
              <a:rPr lang="da-DK" dirty="0" err="1" smtClean="0"/>
              <a:t>questions</a:t>
            </a:r>
            <a:endParaRPr lang="da-DK" dirty="0"/>
          </a:p>
        </p:txBody>
      </p:sp>
      <p:sp>
        <p:nvSpPr>
          <p:cNvPr id="3" name="Content Placeholder 2"/>
          <p:cNvSpPr>
            <a:spLocks noGrp="1"/>
          </p:cNvSpPr>
          <p:nvPr>
            <p:ph idx="1"/>
          </p:nvPr>
        </p:nvSpPr>
        <p:spPr/>
        <p:txBody>
          <a:bodyPr/>
          <a:lstStyle/>
          <a:p>
            <a:r>
              <a:rPr lang="da-DK" sz="2400" dirty="0" smtClean="0"/>
              <a:t>Is it future </a:t>
            </a:r>
            <a:r>
              <a:rPr lang="da-DK" sz="2400" dirty="0" err="1" smtClean="0"/>
              <a:t>oriented</a:t>
            </a:r>
            <a:r>
              <a:rPr lang="da-DK" sz="2400" dirty="0" smtClean="0"/>
              <a:t>?				100/378 (26%)</a:t>
            </a:r>
          </a:p>
          <a:p>
            <a:r>
              <a:rPr lang="da-DK" sz="2400" dirty="0" smtClean="0"/>
              <a:t>Is it </a:t>
            </a:r>
            <a:r>
              <a:rPr lang="da-DK" sz="2400" dirty="0" err="1" smtClean="0"/>
              <a:t>about</a:t>
            </a:r>
            <a:r>
              <a:rPr lang="da-DK" sz="2400" dirty="0" smtClean="0"/>
              <a:t> the </a:t>
            </a:r>
            <a:r>
              <a:rPr lang="da-DK" sz="2400" dirty="0" err="1" smtClean="0"/>
              <a:t>external</a:t>
            </a:r>
            <a:r>
              <a:rPr lang="da-DK" sz="2400" dirty="0" smtClean="0"/>
              <a:t> </a:t>
            </a:r>
            <a:r>
              <a:rPr lang="da-DK" sz="2400" dirty="0" err="1" smtClean="0"/>
              <a:t>environment</a:t>
            </a:r>
            <a:r>
              <a:rPr lang="da-DK" sz="2400" dirty="0" smtClean="0"/>
              <a:t>? 	70/378 (19%) </a:t>
            </a:r>
          </a:p>
          <a:p>
            <a:r>
              <a:rPr lang="da-DK" sz="2400" dirty="0" smtClean="0"/>
              <a:t>Is it a narrative </a:t>
            </a:r>
            <a:r>
              <a:rPr lang="da-DK" sz="2400" dirty="0" err="1" smtClean="0"/>
              <a:t>description</a:t>
            </a:r>
            <a:r>
              <a:rPr lang="da-DK" sz="2400" dirty="0" smtClean="0"/>
              <a:t>?		70/378 (19%)</a:t>
            </a:r>
          </a:p>
          <a:p>
            <a:r>
              <a:rPr lang="da-DK" sz="2400" dirty="0" smtClean="0"/>
              <a:t>Is it </a:t>
            </a:r>
            <a:r>
              <a:rPr lang="da-DK" sz="2400" dirty="0" err="1" smtClean="0"/>
              <a:t>plausibly</a:t>
            </a:r>
            <a:r>
              <a:rPr lang="da-DK" sz="2400" dirty="0" smtClean="0"/>
              <a:t> </a:t>
            </a:r>
            <a:r>
              <a:rPr lang="da-DK" sz="2400" dirty="0" err="1" smtClean="0"/>
              <a:t>possible</a:t>
            </a:r>
            <a:r>
              <a:rPr lang="da-DK" sz="2400" dirty="0" smtClean="0"/>
              <a:t>?			59/378 (16%)</a:t>
            </a:r>
          </a:p>
          <a:p>
            <a:r>
              <a:rPr lang="da-DK" sz="2400" dirty="0" smtClean="0"/>
              <a:t>Is it a </a:t>
            </a:r>
            <a:r>
              <a:rPr lang="da-DK" sz="2400" dirty="0" err="1" smtClean="0"/>
              <a:t>systematized</a:t>
            </a:r>
            <a:r>
              <a:rPr lang="da-DK" sz="2400" dirty="0" smtClean="0"/>
              <a:t> set?			57/378 (15%)</a:t>
            </a:r>
          </a:p>
          <a:p>
            <a:r>
              <a:rPr lang="da-DK" sz="2400" dirty="0" smtClean="0"/>
              <a:t>Is it </a:t>
            </a:r>
            <a:r>
              <a:rPr lang="da-DK" sz="2400" dirty="0" err="1" smtClean="0"/>
              <a:t>comparatively</a:t>
            </a:r>
            <a:r>
              <a:rPr lang="da-DK" sz="2400" dirty="0" smtClean="0"/>
              <a:t> </a:t>
            </a:r>
            <a:r>
              <a:rPr lang="da-DK" sz="2400" dirty="0" err="1" smtClean="0"/>
              <a:t>different</a:t>
            </a:r>
            <a:r>
              <a:rPr lang="da-DK" sz="2400" dirty="0" smtClean="0"/>
              <a:t>? 		23/378 (6%)</a:t>
            </a:r>
            <a:endParaRPr lang="da-DK" sz="2400" dirty="0"/>
          </a:p>
        </p:txBody>
      </p:sp>
      <p:pic>
        <p:nvPicPr>
          <p:cNvPr id="4" name="Picture 3"/>
          <p:cNvPicPr>
            <a:picLocks noChangeAspect="1"/>
          </p:cNvPicPr>
          <p:nvPr/>
        </p:nvPicPr>
        <p:blipFill>
          <a:blip r:embed="rId2"/>
          <a:stretch>
            <a:fillRect/>
          </a:stretch>
        </p:blipFill>
        <p:spPr>
          <a:xfrm>
            <a:off x="896453" y="7447281"/>
            <a:ext cx="10312630" cy="3890962"/>
          </a:xfrm>
          <a:prstGeom prst="rect">
            <a:avLst/>
          </a:prstGeom>
        </p:spPr>
      </p:pic>
    </p:spTree>
    <p:extLst>
      <p:ext uri="{BB962C8B-B14F-4D97-AF65-F5344CB8AC3E}">
        <p14:creationId xmlns:p14="http://schemas.microsoft.com/office/powerpoint/2010/main" val="38200916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ttangolo con angoli arrotondati 12">
            <a:extLst>
              <a:ext uri="{FF2B5EF4-FFF2-40B4-BE49-F238E27FC236}">
                <a16:creationId xmlns:a16="http://schemas.microsoft.com/office/drawing/2014/main" id="{10C305C3-A496-42FA-B773-BA02382A0110}"/>
              </a:ext>
            </a:extLst>
          </p:cNvPr>
          <p:cNvSpPr/>
          <p:nvPr/>
        </p:nvSpPr>
        <p:spPr>
          <a:xfrm>
            <a:off x="987970" y="2378482"/>
            <a:ext cx="3969442" cy="640080"/>
          </a:xfrm>
          <a:prstGeom prst="roundRect">
            <a:avLst/>
          </a:prstGeom>
          <a:gradFill flip="none" rotWithShape="1">
            <a:gsLst>
              <a:gs pos="0">
                <a:srgbClr val="0A1439">
                  <a:tint val="66000"/>
                  <a:satMod val="160000"/>
                </a:srgbClr>
              </a:gs>
              <a:gs pos="50000">
                <a:srgbClr val="0A1439">
                  <a:tint val="44500"/>
                  <a:satMod val="160000"/>
                </a:srgbClr>
              </a:gs>
              <a:gs pos="100000">
                <a:srgbClr val="0A1439">
                  <a:tint val="23500"/>
                  <a:satMod val="160000"/>
                </a:srgbClr>
              </a:gs>
            </a:gsLst>
            <a:path path="circle">
              <a:fillToRect t="100000" r="100000"/>
            </a:path>
            <a:tileRect l="-100000" b="-100000"/>
          </a:gradFill>
          <a:ln w="25400" cap="flat" cmpd="sng" algn="ctr">
            <a:solidFill>
              <a:srgbClr val="0A1439">
                <a:shade val="50000"/>
              </a:srgbClr>
            </a:solidFill>
            <a:prstDash val="solid"/>
          </a:ln>
          <a:effectLst/>
          <a:scene3d>
            <a:camera prst="orthographicFront"/>
            <a:lightRig rig="threePt" dir="t"/>
          </a:scene3d>
          <a:sp3d>
            <a:bevelT/>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smtClean="0">
                <a:ln>
                  <a:noFill/>
                </a:ln>
                <a:solidFill>
                  <a:srgbClr val="002060"/>
                </a:solidFill>
                <a:effectLst/>
                <a:uLnTx/>
                <a:uFillTx/>
                <a:latin typeface="AU Passata"/>
                <a:ea typeface="+mn-ea"/>
                <a:cs typeface="+mn-cs"/>
              </a:rPr>
              <a:t>a narrative description?</a:t>
            </a:r>
            <a:endParaRPr kumimoji="0" lang="en-GB" sz="2400" b="0" i="0" u="none" strike="noStrike" kern="0" cap="none" spc="0" normalizeH="0" baseline="0" noProof="0" dirty="0">
              <a:ln>
                <a:noFill/>
              </a:ln>
              <a:solidFill>
                <a:srgbClr val="002060"/>
              </a:solidFill>
              <a:effectLst/>
              <a:uLnTx/>
              <a:uFillTx/>
              <a:latin typeface="AU Passata"/>
              <a:ea typeface="+mn-ea"/>
              <a:cs typeface="+mn-cs"/>
            </a:endParaRPr>
          </a:p>
        </p:txBody>
      </p:sp>
      <p:sp>
        <p:nvSpPr>
          <p:cNvPr id="38" name="Rettangolo con angoli arrotondati 15">
            <a:extLst>
              <a:ext uri="{FF2B5EF4-FFF2-40B4-BE49-F238E27FC236}">
                <a16:creationId xmlns:a16="http://schemas.microsoft.com/office/drawing/2014/main" id="{0F31310F-0C90-4C37-AFF8-6EB03421FE1B}"/>
              </a:ext>
            </a:extLst>
          </p:cNvPr>
          <p:cNvSpPr/>
          <p:nvPr/>
        </p:nvSpPr>
        <p:spPr>
          <a:xfrm>
            <a:off x="987970" y="3163080"/>
            <a:ext cx="3969442" cy="640080"/>
          </a:xfrm>
          <a:prstGeom prst="roundRect">
            <a:avLst/>
          </a:prstGeom>
          <a:gradFill flip="none" rotWithShape="1">
            <a:gsLst>
              <a:gs pos="0">
                <a:srgbClr val="0A1439">
                  <a:tint val="66000"/>
                  <a:satMod val="160000"/>
                </a:srgbClr>
              </a:gs>
              <a:gs pos="50000">
                <a:srgbClr val="0A1439">
                  <a:tint val="44500"/>
                  <a:satMod val="160000"/>
                </a:srgbClr>
              </a:gs>
              <a:gs pos="100000">
                <a:srgbClr val="0A1439">
                  <a:tint val="23500"/>
                  <a:satMod val="160000"/>
                </a:srgbClr>
              </a:gs>
            </a:gsLst>
            <a:path path="circle">
              <a:fillToRect t="100000" r="100000"/>
            </a:path>
            <a:tileRect l="-100000" b="-100000"/>
          </a:gradFill>
          <a:ln w="25400" cap="flat" cmpd="sng" algn="ctr">
            <a:solidFill>
              <a:srgbClr val="0A1439">
                <a:shade val="50000"/>
              </a:srgbClr>
            </a:solidFill>
            <a:prstDash val="solid"/>
          </a:ln>
          <a:effectLst/>
          <a:scene3d>
            <a:camera prst="orthographicFront"/>
            <a:lightRig rig="threePt" dir="t"/>
          </a:scene3d>
          <a:sp3d>
            <a:bevelT/>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smtClean="0">
                <a:ln>
                  <a:noFill/>
                </a:ln>
                <a:solidFill>
                  <a:srgbClr val="002060"/>
                </a:solidFill>
                <a:effectLst/>
                <a:uLnTx/>
                <a:uFillTx/>
                <a:latin typeface="AU Passata"/>
                <a:ea typeface="+mn-ea"/>
                <a:cs typeface="+mn-cs"/>
              </a:rPr>
              <a:t>plausibly </a:t>
            </a:r>
            <a:r>
              <a:rPr kumimoji="0" lang="en-GB" sz="2400" b="0" i="0" u="none" strike="noStrike" kern="0" cap="none" spc="0" normalizeH="0" baseline="0" noProof="0" dirty="0">
                <a:ln>
                  <a:noFill/>
                </a:ln>
                <a:solidFill>
                  <a:srgbClr val="002060"/>
                </a:solidFill>
                <a:effectLst/>
                <a:uLnTx/>
                <a:uFillTx/>
                <a:latin typeface="AU Passata"/>
                <a:ea typeface="+mn-ea"/>
                <a:cs typeface="+mn-cs"/>
              </a:rPr>
              <a:t>p</a:t>
            </a:r>
            <a:r>
              <a:rPr kumimoji="0" lang="en-GB" sz="2400" b="0" i="0" u="none" strike="noStrike" kern="0" cap="none" spc="0" normalizeH="0" baseline="0" noProof="0" dirty="0" smtClean="0">
                <a:ln>
                  <a:noFill/>
                </a:ln>
                <a:solidFill>
                  <a:srgbClr val="002060"/>
                </a:solidFill>
                <a:effectLst/>
                <a:uLnTx/>
                <a:uFillTx/>
                <a:latin typeface="AU Passata"/>
                <a:ea typeface="+mn-ea"/>
                <a:cs typeface="+mn-cs"/>
              </a:rPr>
              <a:t>ossible?</a:t>
            </a:r>
            <a:endParaRPr kumimoji="0" lang="en-GB" sz="2400" b="0" i="0" u="none" strike="noStrike" kern="0" cap="none" spc="0" normalizeH="0" baseline="0" noProof="0" dirty="0">
              <a:ln>
                <a:noFill/>
              </a:ln>
              <a:solidFill>
                <a:srgbClr val="002060"/>
              </a:solidFill>
              <a:effectLst/>
              <a:uLnTx/>
              <a:uFillTx/>
              <a:latin typeface="AU Passata"/>
              <a:ea typeface="+mn-ea"/>
              <a:cs typeface="+mn-cs"/>
            </a:endParaRPr>
          </a:p>
        </p:txBody>
      </p:sp>
      <p:sp>
        <p:nvSpPr>
          <p:cNvPr id="39" name="Rettangolo con angoli arrotondati 16">
            <a:extLst>
              <a:ext uri="{FF2B5EF4-FFF2-40B4-BE49-F238E27FC236}">
                <a16:creationId xmlns:a16="http://schemas.microsoft.com/office/drawing/2014/main" id="{130B7346-B17C-46AF-AE02-AF762133495F}"/>
              </a:ext>
            </a:extLst>
          </p:cNvPr>
          <p:cNvSpPr/>
          <p:nvPr/>
        </p:nvSpPr>
        <p:spPr>
          <a:xfrm>
            <a:off x="987970" y="3947678"/>
            <a:ext cx="3969442" cy="640080"/>
          </a:xfrm>
          <a:prstGeom prst="roundRect">
            <a:avLst/>
          </a:prstGeom>
          <a:gradFill flip="none" rotWithShape="1">
            <a:gsLst>
              <a:gs pos="0">
                <a:srgbClr val="0A1439">
                  <a:tint val="66000"/>
                  <a:satMod val="160000"/>
                </a:srgbClr>
              </a:gs>
              <a:gs pos="50000">
                <a:srgbClr val="0A1439">
                  <a:tint val="44500"/>
                  <a:satMod val="160000"/>
                </a:srgbClr>
              </a:gs>
              <a:gs pos="100000">
                <a:srgbClr val="0A1439">
                  <a:tint val="23500"/>
                  <a:satMod val="160000"/>
                </a:srgbClr>
              </a:gs>
            </a:gsLst>
            <a:path path="circle">
              <a:fillToRect t="100000" r="100000"/>
            </a:path>
            <a:tileRect l="-100000" b="-100000"/>
          </a:gradFill>
          <a:ln w="25400" cap="flat" cmpd="sng" algn="ctr">
            <a:solidFill>
              <a:srgbClr val="0A1439">
                <a:shade val="50000"/>
              </a:srgbClr>
            </a:solidFill>
            <a:prstDash val="solid"/>
          </a:ln>
          <a:effectLst/>
          <a:scene3d>
            <a:camera prst="orthographicFront"/>
            <a:lightRig rig="threePt" dir="t"/>
          </a:scene3d>
          <a:sp3d>
            <a:bevelT/>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smtClean="0">
                <a:ln>
                  <a:noFill/>
                </a:ln>
                <a:solidFill>
                  <a:srgbClr val="002060"/>
                </a:solidFill>
                <a:effectLst/>
                <a:uLnTx/>
                <a:uFillTx/>
                <a:latin typeface="AU Passata"/>
                <a:ea typeface="+mn-ea"/>
                <a:cs typeface="+mn-cs"/>
              </a:rPr>
              <a:t>a systematized </a:t>
            </a:r>
            <a:r>
              <a:rPr kumimoji="0" lang="en-GB" sz="2400" b="0" i="0" u="none" strike="noStrike" kern="0" cap="none" spc="0" normalizeH="0" baseline="0" noProof="0" dirty="0">
                <a:ln>
                  <a:noFill/>
                </a:ln>
                <a:solidFill>
                  <a:srgbClr val="002060"/>
                </a:solidFill>
                <a:effectLst/>
                <a:uLnTx/>
                <a:uFillTx/>
                <a:latin typeface="AU Passata"/>
                <a:ea typeface="+mn-ea"/>
                <a:cs typeface="+mn-cs"/>
              </a:rPr>
              <a:t>set</a:t>
            </a:r>
            <a:r>
              <a:rPr kumimoji="0" lang="en-GB" sz="2400" b="0" i="0" u="none" strike="noStrike" kern="0" cap="none" spc="0" normalizeH="0" baseline="0" noProof="0" dirty="0" smtClean="0">
                <a:ln>
                  <a:noFill/>
                </a:ln>
                <a:solidFill>
                  <a:srgbClr val="002060"/>
                </a:solidFill>
                <a:effectLst/>
                <a:uLnTx/>
                <a:uFillTx/>
                <a:latin typeface="AU Passata"/>
                <a:ea typeface="+mn-ea"/>
                <a:cs typeface="+mn-cs"/>
              </a:rPr>
              <a:t>?</a:t>
            </a:r>
            <a:endParaRPr kumimoji="0" lang="en-GB" sz="2400" b="0" i="0" u="none" strike="noStrike" kern="0" cap="none" spc="0" normalizeH="0" baseline="0" noProof="0" dirty="0">
              <a:ln>
                <a:noFill/>
              </a:ln>
              <a:solidFill>
                <a:srgbClr val="002060"/>
              </a:solidFill>
              <a:effectLst/>
              <a:uLnTx/>
              <a:uFillTx/>
              <a:latin typeface="AU Passata"/>
              <a:ea typeface="+mn-ea"/>
              <a:cs typeface="+mn-cs"/>
            </a:endParaRPr>
          </a:p>
        </p:txBody>
      </p:sp>
      <p:sp>
        <p:nvSpPr>
          <p:cNvPr id="40" name="Rettangolo con angoli arrotondati 19">
            <a:extLst>
              <a:ext uri="{FF2B5EF4-FFF2-40B4-BE49-F238E27FC236}">
                <a16:creationId xmlns:a16="http://schemas.microsoft.com/office/drawing/2014/main" id="{7C1E229B-13A5-461A-B747-D752BE24D4FD}"/>
              </a:ext>
            </a:extLst>
          </p:cNvPr>
          <p:cNvSpPr/>
          <p:nvPr/>
        </p:nvSpPr>
        <p:spPr>
          <a:xfrm>
            <a:off x="987970" y="4732276"/>
            <a:ext cx="3969442" cy="640080"/>
          </a:xfrm>
          <a:prstGeom prst="roundRect">
            <a:avLst/>
          </a:prstGeom>
          <a:gradFill flip="none" rotWithShape="1">
            <a:gsLst>
              <a:gs pos="0">
                <a:srgbClr val="0A1439">
                  <a:tint val="66000"/>
                  <a:satMod val="160000"/>
                </a:srgbClr>
              </a:gs>
              <a:gs pos="50000">
                <a:srgbClr val="0A1439">
                  <a:tint val="44500"/>
                  <a:satMod val="160000"/>
                </a:srgbClr>
              </a:gs>
              <a:gs pos="100000">
                <a:srgbClr val="0A1439">
                  <a:tint val="23500"/>
                  <a:satMod val="160000"/>
                </a:srgbClr>
              </a:gs>
            </a:gsLst>
            <a:path path="circle">
              <a:fillToRect t="100000" r="100000"/>
            </a:path>
            <a:tileRect l="-100000" b="-100000"/>
          </a:gradFill>
          <a:ln w="25400" cap="flat" cmpd="sng" algn="ctr">
            <a:solidFill>
              <a:srgbClr val="0A1439">
                <a:shade val="50000"/>
              </a:srgbClr>
            </a:solidFill>
            <a:prstDash val="solid"/>
          </a:ln>
          <a:effectLst/>
          <a:scene3d>
            <a:camera prst="orthographicFront"/>
            <a:lightRig rig="threePt" dir="t"/>
          </a:scene3d>
          <a:sp3d>
            <a:bevelT/>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smtClean="0">
                <a:ln>
                  <a:noFill/>
                </a:ln>
                <a:solidFill>
                  <a:srgbClr val="002060"/>
                </a:solidFill>
                <a:effectLst/>
                <a:uLnTx/>
                <a:uFillTx/>
                <a:latin typeface="AU Passata"/>
                <a:ea typeface="+mn-ea"/>
                <a:cs typeface="+mn-cs"/>
              </a:rPr>
              <a:t>comparatively different?</a:t>
            </a:r>
            <a:endParaRPr kumimoji="0" lang="en-GB" sz="2400" b="0" i="0" u="none" strike="noStrike" kern="0" cap="none" spc="0" normalizeH="0" baseline="0" noProof="0" dirty="0">
              <a:ln>
                <a:noFill/>
              </a:ln>
              <a:solidFill>
                <a:srgbClr val="002060"/>
              </a:solidFill>
              <a:effectLst/>
              <a:uLnTx/>
              <a:uFillTx/>
              <a:latin typeface="AU Passata"/>
              <a:ea typeface="+mn-ea"/>
              <a:cs typeface="+mn-cs"/>
            </a:endParaRPr>
          </a:p>
        </p:txBody>
      </p:sp>
      <p:sp>
        <p:nvSpPr>
          <p:cNvPr id="41" name="Rettangolo con angoli arrotondati 20">
            <a:extLst>
              <a:ext uri="{FF2B5EF4-FFF2-40B4-BE49-F238E27FC236}">
                <a16:creationId xmlns:a16="http://schemas.microsoft.com/office/drawing/2014/main" id="{A3DB0C19-6D04-4319-8155-5B5C7BB41068}"/>
              </a:ext>
            </a:extLst>
          </p:cNvPr>
          <p:cNvSpPr/>
          <p:nvPr/>
        </p:nvSpPr>
        <p:spPr>
          <a:xfrm>
            <a:off x="987970" y="5516880"/>
            <a:ext cx="3969442" cy="640080"/>
          </a:xfrm>
          <a:prstGeom prst="roundRect">
            <a:avLst/>
          </a:prstGeom>
          <a:gradFill flip="none" rotWithShape="1">
            <a:gsLst>
              <a:gs pos="0">
                <a:srgbClr val="0A1439">
                  <a:tint val="66000"/>
                  <a:satMod val="160000"/>
                </a:srgbClr>
              </a:gs>
              <a:gs pos="50000">
                <a:srgbClr val="0A1439">
                  <a:tint val="44500"/>
                  <a:satMod val="160000"/>
                </a:srgbClr>
              </a:gs>
              <a:gs pos="100000">
                <a:srgbClr val="0A1439">
                  <a:tint val="23500"/>
                  <a:satMod val="160000"/>
                </a:srgbClr>
              </a:gs>
            </a:gsLst>
            <a:path path="circle">
              <a:fillToRect t="100000" r="100000"/>
            </a:path>
            <a:tileRect l="-100000" b="-100000"/>
          </a:gradFill>
          <a:ln w="25400" cap="flat" cmpd="sng" algn="ctr">
            <a:solidFill>
              <a:srgbClr val="0A1439">
                <a:shade val="50000"/>
              </a:srgbClr>
            </a:solidFill>
            <a:prstDash val="solid"/>
          </a:ln>
          <a:effectLst/>
          <a:scene3d>
            <a:camera prst="orthographicFront"/>
            <a:lightRig rig="threePt" dir="t"/>
          </a:scene3d>
          <a:sp3d>
            <a:bevelT/>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400" b="1" i="0" u="none" strike="noStrike" kern="0" cap="none" spc="0" normalizeH="0" baseline="0" noProof="0" dirty="0">
                <a:ln>
                  <a:noFill/>
                </a:ln>
                <a:solidFill>
                  <a:srgbClr val="002060"/>
                </a:solidFill>
                <a:effectLst/>
                <a:uLnTx/>
                <a:uFillTx/>
                <a:latin typeface="AU Passata"/>
                <a:ea typeface="+mn-ea"/>
                <a:cs typeface="+mn-cs"/>
              </a:rPr>
              <a:t>SCENARIO</a:t>
            </a:r>
          </a:p>
        </p:txBody>
      </p:sp>
      <p:sp>
        <p:nvSpPr>
          <p:cNvPr id="42" name="Rettangolo con angoli arrotondati 22">
            <a:extLst>
              <a:ext uri="{FF2B5EF4-FFF2-40B4-BE49-F238E27FC236}">
                <a16:creationId xmlns:a16="http://schemas.microsoft.com/office/drawing/2014/main" id="{203277AC-5948-4513-A50A-3904AD88924D}"/>
              </a:ext>
            </a:extLst>
          </p:cNvPr>
          <p:cNvSpPr/>
          <p:nvPr/>
        </p:nvSpPr>
        <p:spPr>
          <a:xfrm>
            <a:off x="987970" y="809286"/>
            <a:ext cx="3969442" cy="640080"/>
          </a:xfrm>
          <a:prstGeom prst="roundRect">
            <a:avLst/>
          </a:prstGeom>
          <a:gradFill flip="none" rotWithShape="1">
            <a:gsLst>
              <a:gs pos="0">
                <a:srgbClr val="0A1439">
                  <a:tint val="66000"/>
                  <a:satMod val="160000"/>
                </a:srgbClr>
              </a:gs>
              <a:gs pos="50000">
                <a:srgbClr val="0A1439">
                  <a:tint val="44500"/>
                  <a:satMod val="160000"/>
                </a:srgbClr>
              </a:gs>
              <a:gs pos="100000">
                <a:srgbClr val="0A1439">
                  <a:tint val="23500"/>
                  <a:satMod val="160000"/>
                </a:srgbClr>
              </a:gs>
            </a:gsLst>
            <a:path path="circle">
              <a:fillToRect t="100000" r="100000"/>
            </a:path>
            <a:tileRect l="-100000" b="-100000"/>
          </a:gradFill>
          <a:ln w="25400" cap="flat" cmpd="sng" algn="ctr">
            <a:solidFill>
              <a:srgbClr val="0A1439">
                <a:shade val="50000"/>
              </a:srgbClr>
            </a:solidFill>
            <a:prstDash val="solid"/>
          </a:ln>
          <a:effectLst/>
          <a:scene3d>
            <a:camera prst="orthographicFront"/>
            <a:lightRig rig="threePt" dir="t"/>
          </a:scene3d>
          <a:sp3d>
            <a:bevelT/>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smtClean="0">
                <a:ln>
                  <a:noFill/>
                </a:ln>
                <a:solidFill>
                  <a:srgbClr val="002060"/>
                </a:solidFill>
                <a:effectLst/>
                <a:uLnTx/>
                <a:uFillTx/>
                <a:latin typeface="AU Passata"/>
                <a:ea typeface="+mn-ea"/>
                <a:cs typeface="+mn-cs"/>
              </a:rPr>
              <a:t>future </a:t>
            </a:r>
            <a:r>
              <a:rPr kumimoji="0" lang="en-GB" sz="2400" b="0" i="0" u="none" strike="noStrike" kern="0" cap="none" spc="0" normalizeH="0" baseline="0" noProof="0" dirty="0">
                <a:ln>
                  <a:noFill/>
                </a:ln>
                <a:solidFill>
                  <a:srgbClr val="002060"/>
                </a:solidFill>
                <a:effectLst/>
                <a:uLnTx/>
                <a:uFillTx/>
                <a:latin typeface="AU Passata"/>
                <a:ea typeface="+mn-ea"/>
                <a:cs typeface="+mn-cs"/>
              </a:rPr>
              <a:t>o</a:t>
            </a:r>
            <a:r>
              <a:rPr kumimoji="0" lang="en-GB" sz="2400" b="0" i="0" u="none" strike="noStrike" kern="0" cap="none" spc="0" normalizeH="0" baseline="0" noProof="0" dirty="0" smtClean="0">
                <a:ln>
                  <a:noFill/>
                </a:ln>
                <a:solidFill>
                  <a:srgbClr val="002060"/>
                </a:solidFill>
                <a:effectLst/>
                <a:uLnTx/>
                <a:uFillTx/>
                <a:latin typeface="AU Passata"/>
                <a:ea typeface="+mn-ea"/>
                <a:cs typeface="+mn-cs"/>
              </a:rPr>
              <a:t>riented</a:t>
            </a:r>
            <a:r>
              <a:rPr kumimoji="0" lang="en-GB" sz="2400" b="0" i="0" u="none" strike="noStrike" kern="0" cap="none" spc="0" normalizeH="0" baseline="0" noProof="0" dirty="0">
                <a:ln>
                  <a:noFill/>
                </a:ln>
                <a:solidFill>
                  <a:srgbClr val="002060"/>
                </a:solidFill>
                <a:effectLst/>
                <a:uLnTx/>
                <a:uFillTx/>
                <a:latin typeface="AU Passata"/>
                <a:ea typeface="+mn-ea"/>
                <a:cs typeface="+mn-cs"/>
              </a:rPr>
              <a:t>?</a:t>
            </a:r>
          </a:p>
        </p:txBody>
      </p:sp>
      <p:sp>
        <p:nvSpPr>
          <p:cNvPr id="43" name="Rettangolo con angoli arrotondati 26">
            <a:extLst>
              <a:ext uri="{FF2B5EF4-FFF2-40B4-BE49-F238E27FC236}">
                <a16:creationId xmlns:a16="http://schemas.microsoft.com/office/drawing/2014/main" id="{1D0602DA-C0BD-4D0D-88DD-DB160F6810FE}"/>
              </a:ext>
            </a:extLst>
          </p:cNvPr>
          <p:cNvSpPr/>
          <p:nvPr/>
        </p:nvSpPr>
        <p:spPr>
          <a:xfrm>
            <a:off x="987970" y="1593884"/>
            <a:ext cx="3969442" cy="640080"/>
          </a:xfrm>
          <a:prstGeom prst="roundRect">
            <a:avLst/>
          </a:prstGeom>
          <a:gradFill flip="none" rotWithShape="1">
            <a:gsLst>
              <a:gs pos="0">
                <a:srgbClr val="0A1439">
                  <a:tint val="66000"/>
                  <a:satMod val="160000"/>
                </a:srgbClr>
              </a:gs>
              <a:gs pos="50000">
                <a:srgbClr val="0A1439">
                  <a:tint val="44500"/>
                  <a:satMod val="160000"/>
                </a:srgbClr>
              </a:gs>
              <a:gs pos="100000">
                <a:srgbClr val="0A1439">
                  <a:tint val="23500"/>
                  <a:satMod val="160000"/>
                </a:srgbClr>
              </a:gs>
            </a:gsLst>
            <a:path path="circle">
              <a:fillToRect t="100000" r="100000"/>
            </a:path>
            <a:tileRect l="-100000" b="-100000"/>
          </a:gradFill>
          <a:ln w="25400" cap="flat" cmpd="sng" algn="ctr">
            <a:solidFill>
              <a:srgbClr val="0A1439">
                <a:shade val="50000"/>
              </a:srgbClr>
            </a:solidFill>
            <a:prstDash val="solid"/>
          </a:ln>
          <a:effectLst/>
          <a:scene3d>
            <a:camera prst="orthographicFront"/>
            <a:lightRig rig="threePt" dir="t"/>
          </a:scene3d>
          <a:sp3d>
            <a:bevelT/>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2400" kern="0" dirty="0">
                <a:solidFill>
                  <a:srgbClr val="002060"/>
                </a:solidFill>
                <a:latin typeface="AU Passata"/>
              </a:rPr>
              <a:t>a</a:t>
            </a:r>
            <a:r>
              <a:rPr kumimoji="0" lang="en-GB" sz="2400" b="0" i="0" u="none" strike="noStrike" kern="0" cap="none" spc="0" normalizeH="0" baseline="0" noProof="0" dirty="0" smtClean="0">
                <a:ln>
                  <a:noFill/>
                </a:ln>
                <a:solidFill>
                  <a:srgbClr val="002060"/>
                </a:solidFill>
                <a:effectLst/>
                <a:uLnTx/>
                <a:uFillTx/>
                <a:latin typeface="AU Passata"/>
              </a:rPr>
              <a:t>bout</a:t>
            </a:r>
            <a:r>
              <a:rPr kumimoji="0" lang="en-GB" sz="2400" b="0" i="0" u="none" strike="noStrike" kern="0" cap="none" spc="0" normalizeH="0" noProof="0" dirty="0" smtClean="0">
                <a:ln>
                  <a:noFill/>
                </a:ln>
                <a:solidFill>
                  <a:srgbClr val="002060"/>
                </a:solidFill>
                <a:effectLst/>
                <a:uLnTx/>
                <a:uFillTx/>
                <a:latin typeface="AU Passata"/>
              </a:rPr>
              <a:t> the</a:t>
            </a:r>
            <a:r>
              <a:rPr kumimoji="0" lang="en-GB" sz="2400" b="0" i="0" u="none" strike="noStrike" kern="0" cap="none" spc="0" normalizeH="0" baseline="0" noProof="0" dirty="0" smtClean="0">
                <a:ln>
                  <a:noFill/>
                </a:ln>
                <a:solidFill>
                  <a:srgbClr val="002060"/>
                </a:solidFill>
                <a:effectLst/>
                <a:uLnTx/>
                <a:uFillTx/>
                <a:latin typeface="AU Passata"/>
              </a:rPr>
              <a:t> external </a:t>
            </a:r>
            <a:r>
              <a:rPr kumimoji="0" lang="en-GB" sz="2400" b="0" i="0" u="none" strike="noStrike" kern="0" cap="none" spc="0" normalizeH="0" baseline="0" noProof="0" dirty="0">
                <a:ln>
                  <a:noFill/>
                </a:ln>
                <a:solidFill>
                  <a:srgbClr val="002060"/>
                </a:solidFill>
                <a:effectLst/>
                <a:uLnTx/>
                <a:uFillTx/>
                <a:latin typeface="AU Passata"/>
              </a:rPr>
              <a:t>context</a:t>
            </a:r>
            <a:r>
              <a:rPr kumimoji="0" lang="en-GB" sz="2400" b="0" i="0" u="none" strike="noStrike" kern="0" cap="none" spc="0" normalizeH="0" baseline="0" noProof="0" dirty="0" smtClean="0">
                <a:ln>
                  <a:noFill/>
                </a:ln>
                <a:solidFill>
                  <a:srgbClr val="002060"/>
                </a:solidFill>
                <a:effectLst/>
                <a:uLnTx/>
                <a:uFillTx/>
                <a:latin typeface="AU Passata"/>
              </a:rPr>
              <a:t>?</a:t>
            </a:r>
            <a:endParaRPr kumimoji="0" lang="en-GB" sz="2400" b="0" i="0" u="none" strike="noStrike" kern="0" cap="none" spc="0" normalizeH="0" baseline="0" noProof="0" dirty="0">
              <a:ln>
                <a:noFill/>
              </a:ln>
              <a:solidFill>
                <a:srgbClr val="002060"/>
              </a:solidFill>
              <a:effectLst/>
              <a:uLnTx/>
              <a:uFillTx/>
              <a:latin typeface="AU Passata"/>
            </a:endParaRPr>
          </a:p>
        </p:txBody>
      </p:sp>
      <p:sp>
        <p:nvSpPr>
          <p:cNvPr id="44" name="Freccia in giù 35">
            <a:extLst>
              <a:ext uri="{FF2B5EF4-FFF2-40B4-BE49-F238E27FC236}">
                <a16:creationId xmlns:a16="http://schemas.microsoft.com/office/drawing/2014/main" id="{06D1AF12-FA29-4E46-BC39-4DA5B1A02518}"/>
              </a:ext>
            </a:extLst>
          </p:cNvPr>
          <p:cNvSpPr/>
          <p:nvPr/>
        </p:nvSpPr>
        <p:spPr>
          <a:xfrm>
            <a:off x="2846838" y="2233964"/>
            <a:ext cx="360000" cy="177446"/>
          </a:xfrm>
          <a:prstGeom prst="downArrow">
            <a:avLst/>
          </a:prstGeom>
          <a:solidFill>
            <a:srgbClr val="0A1439">
              <a:lumMod val="75000"/>
            </a:srgbClr>
          </a:solidFill>
          <a:ln w="25400" cap="flat" cmpd="sng" algn="ctr">
            <a:solidFill>
              <a:srgbClr val="00206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U Passata"/>
              <a:ea typeface="+mn-ea"/>
              <a:cs typeface="+mn-cs"/>
            </a:endParaRPr>
          </a:p>
        </p:txBody>
      </p:sp>
      <p:sp>
        <p:nvSpPr>
          <p:cNvPr id="45" name="Freccia in giù 36">
            <a:extLst>
              <a:ext uri="{FF2B5EF4-FFF2-40B4-BE49-F238E27FC236}">
                <a16:creationId xmlns:a16="http://schemas.microsoft.com/office/drawing/2014/main" id="{F2A187CC-FB51-4970-9C9D-31A829575099}"/>
              </a:ext>
            </a:extLst>
          </p:cNvPr>
          <p:cNvSpPr/>
          <p:nvPr/>
        </p:nvSpPr>
        <p:spPr>
          <a:xfrm>
            <a:off x="2846838" y="3018562"/>
            <a:ext cx="360000" cy="177446"/>
          </a:xfrm>
          <a:prstGeom prst="downArrow">
            <a:avLst/>
          </a:prstGeom>
          <a:solidFill>
            <a:srgbClr val="0A1439">
              <a:lumMod val="75000"/>
            </a:srgbClr>
          </a:solidFill>
          <a:ln w="25400" cap="flat" cmpd="sng" algn="ctr">
            <a:solidFill>
              <a:srgbClr val="00206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U Passata"/>
              <a:ea typeface="+mn-ea"/>
              <a:cs typeface="+mn-cs"/>
            </a:endParaRPr>
          </a:p>
        </p:txBody>
      </p:sp>
      <p:sp>
        <p:nvSpPr>
          <p:cNvPr id="46" name="Freccia in giù 37">
            <a:extLst>
              <a:ext uri="{FF2B5EF4-FFF2-40B4-BE49-F238E27FC236}">
                <a16:creationId xmlns:a16="http://schemas.microsoft.com/office/drawing/2014/main" id="{7245525B-B941-48B2-95AD-25BE8E74C750}"/>
              </a:ext>
            </a:extLst>
          </p:cNvPr>
          <p:cNvSpPr/>
          <p:nvPr/>
        </p:nvSpPr>
        <p:spPr>
          <a:xfrm>
            <a:off x="2846838" y="3803160"/>
            <a:ext cx="360000" cy="177446"/>
          </a:xfrm>
          <a:prstGeom prst="downArrow">
            <a:avLst/>
          </a:prstGeom>
          <a:solidFill>
            <a:srgbClr val="0A1439">
              <a:lumMod val="75000"/>
            </a:srgbClr>
          </a:solidFill>
          <a:ln w="25400" cap="flat" cmpd="sng" algn="ctr">
            <a:solidFill>
              <a:srgbClr val="00206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U Passata"/>
              <a:ea typeface="+mn-ea"/>
              <a:cs typeface="+mn-cs"/>
            </a:endParaRPr>
          </a:p>
        </p:txBody>
      </p:sp>
      <p:sp>
        <p:nvSpPr>
          <p:cNvPr id="47" name="Freccia in giù 38">
            <a:extLst>
              <a:ext uri="{FF2B5EF4-FFF2-40B4-BE49-F238E27FC236}">
                <a16:creationId xmlns:a16="http://schemas.microsoft.com/office/drawing/2014/main" id="{D2813A6E-10FC-4694-8122-9CDDB28D1E7A}"/>
              </a:ext>
            </a:extLst>
          </p:cNvPr>
          <p:cNvSpPr/>
          <p:nvPr/>
        </p:nvSpPr>
        <p:spPr>
          <a:xfrm>
            <a:off x="2846838" y="4587758"/>
            <a:ext cx="360000" cy="177446"/>
          </a:xfrm>
          <a:prstGeom prst="downArrow">
            <a:avLst/>
          </a:prstGeom>
          <a:solidFill>
            <a:srgbClr val="0A1439">
              <a:lumMod val="75000"/>
            </a:srgbClr>
          </a:solidFill>
          <a:ln w="25400" cap="flat" cmpd="sng" algn="ctr">
            <a:solidFill>
              <a:srgbClr val="00206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U Passata"/>
              <a:ea typeface="+mn-ea"/>
              <a:cs typeface="+mn-cs"/>
            </a:endParaRPr>
          </a:p>
        </p:txBody>
      </p:sp>
      <p:sp>
        <p:nvSpPr>
          <p:cNvPr id="48" name="Freccia in giù 39">
            <a:extLst>
              <a:ext uri="{FF2B5EF4-FFF2-40B4-BE49-F238E27FC236}">
                <a16:creationId xmlns:a16="http://schemas.microsoft.com/office/drawing/2014/main" id="{D28A9EBE-7065-450C-8F33-AD98DC2199F4}"/>
              </a:ext>
            </a:extLst>
          </p:cNvPr>
          <p:cNvSpPr/>
          <p:nvPr/>
        </p:nvSpPr>
        <p:spPr>
          <a:xfrm>
            <a:off x="2846838" y="5372356"/>
            <a:ext cx="360000" cy="177446"/>
          </a:xfrm>
          <a:prstGeom prst="downArrow">
            <a:avLst/>
          </a:prstGeom>
          <a:solidFill>
            <a:srgbClr val="0A1439">
              <a:lumMod val="75000"/>
            </a:srgbClr>
          </a:solidFill>
          <a:ln w="25400" cap="flat" cmpd="sng" algn="ctr">
            <a:solidFill>
              <a:srgbClr val="00206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U Passata"/>
              <a:ea typeface="+mn-ea"/>
              <a:cs typeface="+mn-cs"/>
            </a:endParaRPr>
          </a:p>
        </p:txBody>
      </p:sp>
      <p:sp>
        <p:nvSpPr>
          <p:cNvPr id="49" name="Freccia in giù 40">
            <a:extLst>
              <a:ext uri="{FF2B5EF4-FFF2-40B4-BE49-F238E27FC236}">
                <a16:creationId xmlns:a16="http://schemas.microsoft.com/office/drawing/2014/main" id="{9E87323B-46E7-49B8-96ED-93D086394AE5}"/>
              </a:ext>
            </a:extLst>
          </p:cNvPr>
          <p:cNvSpPr/>
          <p:nvPr/>
        </p:nvSpPr>
        <p:spPr>
          <a:xfrm>
            <a:off x="2846838" y="1449366"/>
            <a:ext cx="360000" cy="177446"/>
          </a:xfrm>
          <a:prstGeom prst="downArrow">
            <a:avLst/>
          </a:prstGeom>
          <a:solidFill>
            <a:srgbClr val="0A1439">
              <a:lumMod val="75000"/>
            </a:srgbClr>
          </a:solidFill>
          <a:ln w="25400" cap="flat" cmpd="sng" algn="ctr">
            <a:solidFill>
              <a:srgbClr val="00206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U Passata"/>
              <a:ea typeface="+mn-ea"/>
              <a:cs typeface="+mn-cs"/>
            </a:endParaRPr>
          </a:p>
        </p:txBody>
      </p:sp>
      <p:sp>
        <p:nvSpPr>
          <p:cNvPr id="50" name="CasellaDiTesto 41">
            <a:extLst>
              <a:ext uri="{FF2B5EF4-FFF2-40B4-BE49-F238E27FC236}">
                <a16:creationId xmlns:a16="http://schemas.microsoft.com/office/drawing/2014/main" id="{7E1212BB-B5E4-4785-A319-22AE3E58384F}"/>
              </a:ext>
            </a:extLst>
          </p:cNvPr>
          <p:cNvSpPr txBox="1"/>
          <p:nvPr/>
        </p:nvSpPr>
        <p:spPr>
          <a:xfrm>
            <a:off x="1135694" y="297354"/>
            <a:ext cx="3865847" cy="400110"/>
          </a:xfrm>
          <a:prstGeom prst="rect">
            <a:avLst/>
          </a:prstGeom>
          <a:noFill/>
        </p:spPr>
        <p:txBody>
          <a:bodyPr wrap="square" rtlCol="0">
            <a:spAutoFit/>
          </a:bodyPr>
          <a:lstStyle/>
          <a:p>
            <a:pPr algn="ctr"/>
            <a:r>
              <a:rPr lang="en-GB" sz="2000" dirty="0">
                <a:solidFill>
                  <a:srgbClr val="000000"/>
                </a:solidFill>
                <a:latin typeface="AU Passata"/>
              </a:rPr>
              <a:t>Is the described </a:t>
            </a:r>
            <a:r>
              <a:rPr lang="en-GB" sz="2000" dirty="0" smtClean="0">
                <a:solidFill>
                  <a:srgbClr val="000000"/>
                </a:solidFill>
                <a:latin typeface="AU Passata"/>
              </a:rPr>
              <a:t>phenomenon…</a:t>
            </a:r>
            <a:endParaRPr lang="en-GB" sz="2000" dirty="0">
              <a:solidFill>
                <a:srgbClr val="000000"/>
              </a:solidFill>
              <a:latin typeface="AU Passata"/>
            </a:endParaRPr>
          </a:p>
        </p:txBody>
      </p:sp>
      <p:sp>
        <p:nvSpPr>
          <p:cNvPr id="51" name="Rettangolo 43">
            <a:extLst>
              <a:ext uri="{FF2B5EF4-FFF2-40B4-BE49-F238E27FC236}">
                <a16:creationId xmlns:a16="http://schemas.microsoft.com/office/drawing/2014/main" id="{BC8D20D5-1EAC-43B5-BF6F-037B0DF5457A}"/>
              </a:ext>
            </a:extLst>
          </p:cNvPr>
          <p:cNvSpPr/>
          <p:nvPr/>
        </p:nvSpPr>
        <p:spPr>
          <a:xfrm>
            <a:off x="5979129" y="1595217"/>
            <a:ext cx="5172347" cy="644762"/>
          </a:xfrm>
          <a:prstGeom prst="rect">
            <a:avLst/>
          </a:prstGeom>
          <a:noFill/>
          <a:ln w="28575" cap="flat" cmpd="sng" algn="ctr">
            <a:solidFill>
              <a:srgbClr val="0A1439">
                <a:shade val="50000"/>
              </a:srgbClr>
            </a:solidFill>
            <a:prstDash val="solid"/>
          </a:ln>
          <a:effectLst/>
        </p:spPr>
        <p:txBody>
          <a:bodyPr rtlCol="0" anchor="ctr"/>
          <a:lstStyle/>
          <a:p>
            <a:pPr lvl="0" algn="ctr">
              <a:defRPr/>
            </a:pPr>
            <a:r>
              <a:rPr lang="en-GB" kern="0" dirty="0" smtClean="0">
                <a:solidFill>
                  <a:srgbClr val="002060"/>
                </a:solidFill>
              </a:rPr>
              <a:t>Pre-factual</a:t>
            </a:r>
            <a:r>
              <a:rPr lang="en-GB" kern="0" dirty="0">
                <a:solidFill>
                  <a:srgbClr val="002060"/>
                </a:solidFill>
              </a:rPr>
              <a:t>; Option </a:t>
            </a:r>
            <a:r>
              <a:rPr lang="en-GB" kern="0" dirty="0" smtClean="0">
                <a:solidFill>
                  <a:srgbClr val="002060"/>
                </a:solidFill>
              </a:rPr>
              <a:t>evaluation; </a:t>
            </a:r>
            <a:r>
              <a:rPr kumimoji="0" lang="en-GB" b="0" i="0" u="none" strike="noStrike" kern="0" cap="none" spc="0" normalizeH="0" baseline="0" noProof="0" dirty="0" smtClean="0">
                <a:ln>
                  <a:noFill/>
                </a:ln>
                <a:solidFill>
                  <a:srgbClr val="002060"/>
                </a:solidFill>
                <a:effectLst/>
                <a:uLnTx/>
                <a:uFillTx/>
                <a:latin typeface="AU Passata"/>
                <a:ea typeface="+mn-ea"/>
                <a:cs typeface="+mn-cs"/>
              </a:rPr>
              <a:t>Management dilemma; </a:t>
            </a:r>
            <a:r>
              <a:rPr kumimoji="0" lang="en-GB" b="0" i="0" u="none" strike="noStrike" kern="0" cap="none" spc="0" normalizeH="0" baseline="0" noProof="0" dirty="0">
                <a:ln>
                  <a:noFill/>
                </a:ln>
                <a:solidFill>
                  <a:srgbClr val="002060"/>
                </a:solidFill>
                <a:effectLst/>
                <a:uLnTx/>
                <a:uFillTx/>
                <a:latin typeface="AU Passata"/>
                <a:ea typeface="+mn-ea"/>
                <a:cs typeface="+mn-cs"/>
              </a:rPr>
              <a:t>Leadership “vision</a:t>
            </a:r>
            <a:r>
              <a:rPr kumimoji="0" lang="en-GB" b="0" i="0" u="none" strike="noStrike" kern="0" cap="none" spc="0" normalizeH="0" baseline="0" noProof="0" dirty="0" smtClean="0">
                <a:ln>
                  <a:noFill/>
                </a:ln>
                <a:solidFill>
                  <a:srgbClr val="002060"/>
                </a:solidFill>
                <a:effectLst/>
                <a:uLnTx/>
                <a:uFillTx/>
                <a:latin typeface="AU Passata"/>
                <a:ea typeface="+mn-ea"/>
                <a:cs typeface="+mn-cs"/>
              </a:rPr>
              <a:t>”</a:t>
            </a:r>
            <a:endParaRPr kumimoji="0" lang="en-GB" b="0" i="0" u="none" strike="noStrike" kern="0" cap="none" spc="0" normalizeH="0" baseline="0" noProof="0" dirty="0">
              <a:ln>
                <a:noFill/>
              </a:ln>
              <a:solidFill>
                <a:srgbClr val="002060"/>
              </a:solidFill>
              <a:effectLst/>
              <a:uLnTx/>
              <a:uFillTx/>
              <a:latin typeface="AU Passata"/>
              <a:ea typeface="+mn-ea"/>
              <a:cs typeface="+mn-cs"/>
            </a:endParaRPr>
          </a:p>
        </p:txBody>
      </p:sp>
      <p:sp>
        <p:nvSpPr>
          <p:cNvPr id="52" name="Rettangolo 44">
            <a:extLst>
              <a:ext uri="{FF2B5EF4-FFF2-40B4-BE49-F238E27FC236}">
                <a16:creationId xmlns:a16="http://schemas.microsoft.com/office/drawing/2014/main" id="{BB86C652-FDAB-482B-8E0E-2699995F8CB2}"/>
              </a:ext>
            </a:extLst>
          </p:cNvPr>
          <p:cNvSpPr/>
          <p:nvPr/>
        </p:nvSpPr>
        <p:spPr>
          <a:xfrm>
            <a:off x="5979129" y="2368988"/>
            <a:ext cx="5172347" cy="644762"/>
          </a:xfrm>
          <a:prstGeom prst="rect">
            <a:avLst/>
          </a:prstGeom>
          <a:noFill/>
          <a:ln w="28575" cap="flat" cmpd="sng" algn="ctr">
            <a:solidFill>
              <a:srgbClr val="0A1439">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noProof="0" dirty="0">
                <a:ln>
                  <a:noFill/>
                </a:ln>
                <a:solidFill>
                  <a:srgbClr val="002060"/>
                </a:solidFill>
                <a:effectLst/>
                <a:uLnTx/>
                <a:uFillTx/>
                <a:latin typeface="AU Passata"/>
                <a:ea typeface="+mn-ea"/>
                <a:cs typeface="+mn-cs"/>
              </a:rPr>
              <a:t>Trend </a:t>
            </a:r>
            <a:r>
              <a:rPr kumimoji="0" lang="en-GB" b="0" i="0" u="none" strike="noStrike" kern="0" cap="none" spc="0" normalizeH="0" baseline="0" noProof="0" dirty="0" smtClean="0">
                <a:ln>
                  <a:noFill/>
                </a:ln>
                <a:solidFill>
                  <a:srgbClr val="002060"/>
                </a:solidFill>
                <a:effectLst/>
                <a:uLnTx/>
                <a:uFillTx/>
                <a:latin typeface="AU Passata"/>
                <a:ea typeface="+mn-ea"/>
                <a:cs typeface="+mn-cs"/>
              </a:rPr>
              <a:t>extrapolation; Forecast; Model simulation;</a:t>
            </a:r>
            <a:endParaRPr kumimoji="0" lang="en-GB" b="0" i="0" u="none" strike="noStrike" kern="0" cap="none" spc="0" normalizeH="0" baseline="0" noProof="0" dirty="0">
              <a:ln>
                <a:noFill/>
              </a:ln>
              <a:solidFill>
                <a:srgbClr val="002060"/>
              </a:solidFill>
              <a:effectLst/>
              <a:uLnTx/>
              <a:uFillTx/>
              <a:latin typeface="AU Passata"/>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noProof="0" dirty="0" smtClean="0">
                <a:ln>
                  <a:noFill/>
                </a:ln>
                <a:solidFill>
                  <a:srgbClr val="002060"/>
                </a:solidFill>
                <a:effectLst/>
                <a:uLnTx/>
                <a:uFillTx/>
                <a:latin typeface="AU Passata"/>
                <a:ea typeface="+mn-ea"/>
                <a:cs typeface="+mn-cs"/>
              </a:rPr>
              <a:t>Sensitivity analysis; Consensus forecast </a:t>
            </a:r>
            <a:endParaRPr kumimoji="0" lang="en-GB" b="0" i="0" u="none" strike="noStrike" kern="0" cap="none" spc="0" normalizeH="0" baseline="0" noProof="0" dirty="0">
              <a:ln>
                <a:noFill/>
              </a:ln>
              <a:solidFill>
                <a:srgbClr val="002060"/>
              </a:solidFill>
              <a:effectLst/>
              <a:uLnTx/>
              <a:uFillTx/>
              <a:latin typeface="AU Passata"/>
              <a:ea typeface="+mn-ea"/>
              <a:cs typeface="+mn-cs"/>
            </a:endParaRPr>
          </a:p>
        </p:txBody>
      </p:sp>
      <p:sp>
        <p:nvSpPr>
          <p:cNvPr id="53" name="Rettangolo 45">
            <a:extLst>
              <a:ext uri="{FF2B5EF4-FFF2-40B4-BE49-F238E27FC236}">
                <a16:creationId xmlns:a16="http://schemas.microsoft.com/office/drawing/2014/main" id="{F0436504-68BD-4AA0-AED4-11A9341D281E}"/>
              </a:ext>
            </a:extLst>
          </p:cNvPr>
          <p:cNvSpPr/>
          <p:nvPr/>
        </p:nvSpPr>
        <p:spPr>
          <a:xfrm>
            <a:off x="5979129" y="3942996"/>
            <a:ext cx="5172347" cy="644762"/>
          </a:xfrm>
          <a:prstGeom prst="rect">
            <a:avLst/>
          </a:prstGeom>
          <a:noFill/>
          <a:ln w="28575" cap="flat" cmpd="sng" algn="ctr">
            <a:solidFill>
              <a:srgbClr val="0A1439">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noProof="0" dirty="0" smtClean="0">
                <a:ln>
                  <a:noFill/>
                </a:ln>
                <a:solidFill>
                  <a:srgbClr val="002060"/>
                </a:solidFill>
                <a:effectLst/>
                <a:uLnTx/>
                <a:uFillTx/>
                <a:latin typeface="AU Passata"/>
                <a:ea typeface="+mn-ea"/>
                <a:cs typeface="+mn-cs"/>
              </a:rPr>
              <a:t>Prediction; What-if</a:t>
            </a:r>
            <a:r>
              <a:rPr kumimoji="0" lang="en-GB" b="0" i="0" u="none" strike="noStrike" kern="0" cap="none" spc="0" normalizeH="0" baseline="0" noProof="0" dirty="0">
                <a:ln>
                  <a:noFill/>
                </a:ln>
                <a:solidFill>
                  <a:srgbClr val="002060"/>
                </a:solidFill>
                <a:effectLst/>
                <a:uLnTx/>
                <a:uFillTx/>
                <a:latin typeface="AU Passata"/>
                <a:ea typeface="+mn-ea"/>
                <a:cs typeface="+mn-cs"/>
              </a:rPr>
              <a:t>? </a:t>
            </a:r>
            <a:r>
              <a:rPr kumimoji="0" lang="en-GB" b="0" i="0" u="none" strike="noStrike" kern="0" cap="none" spc="0" normalizeH="0" baseline="0" noProof="0" dirty="0" smtClean="0">
                <a:ln>
                  <a:noFill/>
                </a:ln>
                <a:solidFill>
                  <a:srgbClr val="002060"/>
                </a:solidFill>
                <a:effectLst/>
                <a:uLnTx/>
                <a:uFillTx/>
                <a:latin typeface="AU Passata"/>
                <a:ea typeface="+mn-ea"/>
                <a:cs typeface="+mn-cs"/>
              </a:rPr>
              <a:t>Contingency; </a:t>
            </a:r>
            <a:r>
              <a:rPr kumimoji="0" lang="en-GB" b="0" i="0" u="none" strike="noStrike" kern="0" cap="none" spc="0" normalizeH="0" baseline="0" noProof="0" dirty="0">
                <a:ln>
                  <a:noFill/>
                </a:ln>
                <a:solidFill>
                  <a:srgbClr val="002060"/>
                </a:solidFill>
                <a:effectLst/>
                <a:uLnTx/>
                <a:uFillTx/>
                <a:latin typeface="AU Passata"/>
                <a:ea typeface="+mn-ea"/>
                <a:cs typeface="+mn-cs"/>
              </a:rPr>
              <a:t>Baseline scenario; </a:t>
            </a:r>
            <a:r>
              <a:rPr kumimoji="0" lang="en-GB" b="0" i="0" u="none" strike="noStrike" kern="0" cap="none" spc="0" normalizeH="0" baseline="0" noProof="0" dirty="0" err="1" smtClean="0">
                <a:ln>
                  <a:noFill/>
                </a:ln>
                <a:solidFill>
                  <a:srgbClr val="002060"/>
                </a:solidFill>
                <a:effectLst/>
                <a:uLnTx/>
                <a:uFillTx/>
                <a:latin typeface="AU Passata"/>
                <a:ea typeface="+mn-ea"/>
                <a:cs typeface="+mn-cs"/>
              </a:rPr>
              <a:t>Backcast</a:t>
            </a:r>
            <a:r>
              <a:rPr kumimoji="0" lang="en-GB" b="0" i="0" u="none" strike="noStrike" kern="0" cap="none" spc="0" normalizeH="0" baseline="0" noProof="0" dirty="0" smtClean="0">
                <a:ln>
                  <a:noFill/>
                </a:ln>
                <a:solidFill>
                  <a:srgbClr val="002060"/>
                </a:solidFill>
                <a:effectLst/>
                <a:uLnTx/>
                <a:uFillTx/>
                <a:latin typeface="AU Passata"/>
                <a:ea typeface="+mn-ea"/>
                <a:cs typeface="+mn-cs"/>
              </a:rPr>
              <a:t> </a:t>
            </a:r>
            <a:endParaRPr kumimoji="0" lang="en-GB" b="0" i="0" u="none" strike="noStrike" kern="0" cap="none" spc="0" normalizeH="0" baseline="0" noProof="0" dirty="0">
              <a:ln>
                <a:noFill/>
              </a:ln>
              <a:solidFill>
                <a:srgbClr val="002060"/>
              </a:solidFill>
              <a:effectLst/>
              <a:uLnTx/>
              <a:uFillTx/>
              <a:latin typeface="AU Passata"/>
              <a:ea typeface="+mn-ea"/>
              <a:cs typeface="+mn-cs"/>
            </a:endParaRPr>
          </a:p>
        </p:txBody>
      </p:sp>
      <p:sp>
        <p:nvSpPr>
          <p:cNvPr id="54" name="Rettangolo 46">
            <a:extLst>
              <a:ext uri="{FF2B5EF4-FFF2-40B4-BE49-F238E27FC236}">
                <a16:creationId xmlns:a16="http://schemas.microsoft.com/office/drawing/2014/main" id="{22B9570E-31A7-46AC-8D1A-C83C96CD224D}"/>
              </a:ext>
            </a:extLst>
          </p:cNvPr>
          <p:cNvSpPr/>
          <p:nvPr/>
        </p:nvSpPr>
        <p:spPr>
          <a:xfrm>
            <a:off x="5979130" y="4727594"/>
            <a:ext cx="5172347" cy="644762"/>
          </a:xfrm>
          <a:prstGeom prst="rect">
            <a:avLst/>
          </a:prstGeom>
          <a:noFill/>
          <a:ln w="28575" cap="flat" cmpd="sng" algn="ctr">
            <a:solidFill>
              <a:srgbClr val="0A1439">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noProof="0" dirty="0" smtClean="0">
                <a:ln>
                  <a:noFill/>
                </a:ln>
                <a:solidFill>
                  <a:srgbClr val="002060"/>
                </a:solidFill>
                <a:effectLst/>
                <a:uLnTx/>
                <a:uFillTx/>
                <a:latin typeface="AU Passata"/>
                <a:ea typeface="+mn-ea"/>
                <a:cs typeface="+mn-cs"/>
              </a:rPr>
              <a:t>Sharing the same cluster or island on heat maps built by morphological boxes</a:t>
            </a:r>
            <a:endParaRPr kumimoji="0" lang="en-GB" b="0" i="0" u="none" strike="noStrike" kern="0" cap="none" spc="0" normalizeH="0" baseline="0" noProof="0" dirty="0">
              <a:ln>
                <a:noFill/>
              </a:ln>
              <a:solidFill>
                <a:srgbClr val="002060"/>
              </a:solidFill>
              <a:effectLst/>
              <a:uLnTx/>
              <a:uFillTx/>
              <a:latin typeface="AU Passata"/>
              <a:ea typeface="+mn-ea"/>
              <a:cs typeface="+mn-cs"/>
            </a:endParaRPr>
          </a:p>
        </p:txBody>
      </p:sp>
      <p:sp>
        <p:nvSpPr>
          <p:cNvPr id="55" name="Rettangolo 47">
            <a:extLst>
              <a:ext uri="{FF2B5EF4-FFF2-40B4-BE49-F238E27FC236}">
                <a16:creationId xmlns:a16="http://schemas.microsoft.com/office/drawing/2014/main" id="{0F7DAABD-B293-4729-AFB1-B590B9DB40F4}"/>
              </a:ext>
            </a:extLst>
          </p:cNvPr>
          <p:cNvSpPr/>
          <p:nvPr/>
        </p:nvSpPr>
        <p:spPr>
          <a:xfrm>
            <a:off x="5979129" y="3155190"/>
            <a:ext cx="5172347" cy="644762"/>
          </a:xfrm>
          <a:prstGeom prst="rect">
            <a:avLst/>
          </a:prstGeom>
          <a:noFill/>
          <a:ln w="28575" cap="flat" cmpd="sng" algn="ctr">
            <a:solidFill>
              <a:srgbClr val="0A1439">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noProof="0" dirty="0">
                <a:ln>
                  <a:noFill/>
                </a:ln>
                <a:solidFill>
                  <a:srgbClr val="002060"/>
                </a:solidFill>
                <a:effectLst/>
                <a:uLnTx/>
                <a:uFillTx/>
                <a:latin typeface="AU Passata"/>
                <a:ea typeface="+mn-ea"/>
                <a:cs typeface="+mn-cs"/>
              </a:rPr>
              <a:t>Science fiction; Future fantasy; </a:t>
            </a:r>
            <a:r>
              <a:rPr kumimoji="0" lang="en-GB" b="0" i="0" u="none" strike="noStrike" kern="0" cap="none" spc="0" normalizeH="0" baseline="0" noProof="0" dirty="0" smtClean="0">
                <a:ln>
                  <a:noFill/>
                </a:ln>
                <a:solidFill>
                  <a:srgbClr val="002060"/>
                </a:solidFill>
                <a:effectLst/>
                <a:uLnTx/>
                <a:uFillTx/>
                <a:latin typeface="AU Passata"/>
                <a:ea typeface="+mn-ea"/>
                <a:cs typeface="+mn-cs"/>
              </a:rPr>
              <a:t>Dystopia; Utopia</a:t>
            </a:r>
            <a:endParaRPr kumimoji="0" lang="en-GB" b="0" i="0" u="none" strike="noStrike" kern="0" cap="none" spc="0" normalizeH="0" baseline="0" noProof="0" dirty="0">
              <a:ln>
                <a:noFill/>
              </a:ln>
              <a:solidFill>
                <a:srgbClr val="002060"/>
              </a:solidFill>
              <a:effectLst/>
              <a:uLnTx/>
              <a:uFillTx/>
              <a:latin typeface="AU Passata"/>
              <a:ea typeface="+mn-ea"/>
              <a:cs typeface="+mn-cs"/>
            </a:endParaRPr>
          </a:p>
        </p:txBody>
      </p:sp>
      <p:sp>
        <p:nvSpPr>
          <p:cNvPr id="56" name="Rettangolo 48">
            <a:extLst>
              <a:ext uri="{FF2B5EF4-FFF2-40B4-BE49-F238E27FC236}">
                <a16:creationId xmlns:a16="http://schemas.microsoft.com/office/drawing/2014/main" id="{94DFC7D6-D0AE-42E6-B4BF-3FF7D2A741F6}"/>
              </a:ext>
            </a:extLst>
          </p:cNvPr>
          <p:cNvSpPr/>
          <p:nvPr/>
        </p:nvSpPr>
        <p:spPr>
          <a:xfrm>
            <a:off x="5973659" y="818408"/>
            <a:ext cx="5172347" cy="644762"/>
          </a:xfrm>
          <a:prstGeom prst="rect">
            <a:avLst/>
          </a:prstGeom>
          <a:noFill/>
          <a:ln w="28575" cap="flat" cmpd="sng" algn="ctr">
            <a:solidFill>
              <a:srgbClr val="0A1439">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noProof="0" dirty="0" smtClean="0">
                <a:ln>
                  <a:noFill/>
                </a:ln>
                <a:solidFill>
                  <a:srgbClr val="002060"/>
                </a:solidFill>
                <a:effectLst/>
                <a:uLnTx/>
                <a:uFillTx/>
                <a:latin typeface="AU Passata"/>
                <a:ea typeface="+mn-ea"/>
                <a:cs typeface="+mn-cs"/>
              </a:rPr>
              <a:t>Counterfactual; </a:t>
            </a:r>
            <a:r>
              <a:rPr kumimoji="0" lang="en-GB" b="0" i="0" u="none" strike="noStrike" kern="0" cap="none" spc="0" normalizeH="0" baseline="0" noProof="0" dirty="0" err="1" smtClean="0">
                <a:ln>
                  <a:noFill/>
                </a:ln>
                <a:solidFill>
                  <a:srgbClr val="002060"/>
                </a:solidFill>
                <a:effectLst/>
                <a:uLnTx/>
                <a:uFillTx/>
                <a:latin typeface="AU Passata"/>
                <a:ea typeface="+mn-ea"/>
                <a:cs typeface="+mn-cs"/>
              </a:rPr>
              <a:t>Nowcast</a:t>
            </a:r>
            <a:endParaRPr kumimoji="0" lang="en-GB" b="0" i="0" u="none" strike="noStrike" kern="0" cap="none" spc="0" normalizeH="0" baseline="0" noProof="0" dirty="0">
              <a:ln>
                <a:noFill/>
              </a:ln>
              <a:solidFill>
                <a:srgbClr val="002060"/>
              </a:solidFill>
              <a:effectLst/>
              <a:uLnTx/>
              <a:uFillTx/>
              <a:latin typeface="AU Passata"/>
              <a:ea typeface="+mn-ea"/>
              <a:cs typeface="+mn-cs"/>
            </a:endParaRPr>
          </a:p>
        </p:txBody>
      </p:sp>
      <p:cxnSp>
        <p:nvCxnSpPr>
          <p:cNvPr id="57" name="Connettore 2 52">
            <a:extLst>
              <a:ext uri="{FF2B5EF4-FFF2-40B4-BE49-F238E27FC236}">
                <a16:creationId xmlns:a16="http://schemas.microsoft.com/office/drawing/2014/main" id="{62A5B03D-2C44-41F2-BE85-7305EE67F3C6}"/>
              </a:ext>
            </a:extLst>
          </p:cNvPr>
          <p:cNvCxnSpPr/>
          <p:nvPr/>
        </p:nvCxnSpPr>
        <p:spPr>
          <a:xfrm>
            <a:off x="4970011" y="1130446"/>
            <a:ext cx="1003648" cy="643"/>
          </a:xfrm>
          <a:prstGeom prst="straightConnector1">
            <a:avLst/>
          </a:prstGeom>
          <a:noFill/>
          <a:ln w="12700" cap="flat" cmpd="sng" algn="ctr">
            <a:solidFill>
              <a:srgbClr val="0A1439">
                <a:lumMod val="50000"/>
              </a:srgbClr>
            </a:solidFill>
            <a:prstDash val="solid"/>
            <a:tailEnd type="triangle"/>
          </a:ln>
          <a:effectLst/>
        </p:spPr>
      </p:cxnSp>
      <p:cxnSp>
        <p:nvCxnSpPr>
          <p:cNvPr id="58" name="Connettore 2 54">
            <a:extLst>
              <a:ext uri="{FF2B5EF4-FFF2-40B4-BE49-F238E27FC236}">
                <a16:creationId xmlns:a16="http://schemas.microsoft.com/office/drawing/2014/main" id="{62C3BCCD-8724-45B4-9F4D-794ED710494E}"/>
              </a:ext>
            </a:extLst>
          </p:cNvPr>
          <p:cNvCxnSpPr/>
          <p:nvPr/>
        </p:nvCxnSpPr>
        <p:spPr>
          <a:xfrm flipV="1">
            <a:off x="4970012" y="1915688"/>
            <a:ext cx="1003647" cy="1015"/>
          </a:xfrm>
          <a:prstGeom prst="straightConnector1">
            <a:avLst/>
          </a:prstGeom>
          <a:noFill/>
          <a:ln w="12700" cap="flat" cmpd="sng" algn="ctr">
            <a:solidFill>
              <a:srgbClr val="0A1439">
                <a:lumMod val="50000"/>
              </a:srgbClr>
            </a:solidFill>
            <a:prstDash val="solid"/>
            <a:tailEnd type="triangle"/>
          </a:ln>
          <a:effectLst/>
        </p:spPr>
      </p:cxnSp>
      <p:cxnSp>
        <p:nvCxnSpPr>
          <p:cNvPr id="59" name="Connettore 2 56">
            <a:extLst>
              <a:ext uri="{FF2B5EF4-FFF2-40B4-BE49-F238E27FC236}">
                <a16:creationId xmlns:a16="http://schemas.microsoft.com/office/drawing/2014/main" id="{E92DFCF1-1600-4943-B010-E026C9D11211}"/>
              </a:ext>
            </a:extLst>
          </p:cNvPr>
          <p:cNvCxnSpPr/>
          <p:nvPr/>
        </p:nvCxnSpPr>
        <p:spPr>
          <a:xfrm>
            <a:off x="4970012" y="2690473"/>
            <a:ext cx="1003647" cy="9812"/>
          </a:xfrm>
          <a:prstGeom prst="straightConnector1">
            <a:avLst/>
          </a:prstGeom>
          <a:noFill/>
          <a:ln w="12700" cap="flat" cmpd="sng" algn="ctr">
            <a:solidFill>
              <a:srgbClr val="0A1439">
                <a:lumMod val="50000"/>
              </a:srgbClr>
            </a:solidFill>
            <a:prstDash val="solid"/>
            <a:tailEnd type="triangle"/>
          </a:ln>
          <a:effectLst/>
        </p:spPr>
      </p:cxnSp>
      <p:cxnSp>
        <p:nvCxnSpPr>
          <p:cNvPr id="60" name="Connettore 2 58">
            <a:extLst>
              <a:ext uri="{FF2B5EF4-FFF2-40B4-BE49-F238E27FC236}">
                <a16:creationId xmlns:a16="http://schemas.microsoft.com/office/drawing/2014/main" id="{258ECA47-9EA2-4056-95D3-400EAB5B29D6}"/>
              </a:ext>
            </a:extLst>
          </p:cNvPr>
          <p:cNvCxnSpPr/>
          <p:nvPr/>
        </p:nvCxnSpPr>
        <p:spPr>
          <a:xfrm>
            <a:off x="4970012" y="3476675"/>
            <a:ext cx="1003647" cy="8208"/>
          </a:xfrm>
          <a:prstGeom prst="straightConnector1">
            <a:avLst/>
          </a:prstGeom>
          <a:noFill/>
          <a:ln w="12700" cap="flat" cmpd="sng" algn="ctr">
            <a:solidFill>
              <a:srgbClr val="0A1439">
                <a:lumMod val="50000"/>
              </a:srgbClr>
            </a:solidFill>
            <a:prstDash val="solid"/>
            <a:tailEnd type="triangle"/>
          </a:ln>
          <a:effectLst/>
        </p:spPr>
      </p:cxnSp>
      <p:cxnSp>
        <p:nvCxnSpPr>
          <p:cNvPr id="61" name="Connettore 2 60">
            <a:extLst>
              <a:ext uri="{FF2B5EF4-FFF2-40B4-BE49-F238E27FC236}">
                <a16:creationId xmlns:a16="http://schemas.microsoft.com/office/drawing/2014/main" id="{9CF87C49-B796-4B98-A0A2-30087D66A054}"/>
              </a:ext>
            </a:extLst>
          </p:cNvPr>
          <p:cNvCxnSpPr/>
          <p:nvPr/>
        </p:nvCxnSpPr>
        <p:spPr>
          <a:xfrm>
            <a:off x="4970012" y="4264481"/>
            <a:ext cx="1003647" cy="5000"/>
          </a:xfrm>
          <a:prstGeom prst="straightConnector1">
            <a:avLst/>
          </a:prstGeom>
          <a:noFill/>
          <a:ln w="12700" cap="flat" cmpd="sng" algn="ctr">
            <a:solidFill>
              <a:srgbClr val="0A1439">
                <a:lumMod val="50000"/>
              </a:srgbClr>
            </a:solidFill>
            <a:prstDash val="solid"/>
            <a:tailEnd type="triangle"/>
          </a:ln>
          <a:effectLst/>
        </p:spPr>
      </p:cxnSp>
      <p:cxnSp>
        <p:nvCxnSpPr>
          <p:cNvPr id="62" name="Connettore 2 62">
            <a:extLst>
              <a:ext uri="{FF2B5EF4-FFF2-40B4-BE49-F238E27FC236}">
                <a16:creationId xmlns:a16="http://schemas.microsoft.com/office/drawing/2014/main" id="{B114433C-31F5-4B25-AF43-B6DD33F9989B}"/>
              </a:ext>
            </a:extLst>
          </p:cNvPr>
          <p:cNvCxnSpPr/>
          <p:nvPr/>
        </p:nvCxnSpPr>
        <p:spPr>
          <a:xfrm>
            <a:off x="4970013" y="5049079"/>
            <a:ext cx="1003646" cy="5000"/>
          </a:xfrm>
          <a:prstGeom prst="straightConnector1">
            <a:avLst/>
          </a:prstGeom>
          <a:noFill/>
          <a:ln w="12700" cap="flat" cmpd="sng" algn="ctr">
            <a:solidFill>
              <a:srgbClr val="0A1439">
                <a:lumMod val="50000"/>
              </a:srgbClr>
            </a:solidFill>
            <a:prstDash val="solid"/>
            <a:tailEnd type="triangle"/>
          </a:ln>
          <a:effectLst/>
        </p:spPr>
      </p:cxnSp>
      <p:sp>
        <p:nvSpPr>
          <p:cNvPr id="63" name="CasellaDiTesto 64">
            <a:extLst>
              <a:ext uri="{FF2B5EF4-FFF2-40B4-BE49-F238E27FC236}">
                <a16:creationId xmlns:a16="http://schemas.microsoft.com/office/drawing/2014/main" id="{C6BF3BF6-853E-4F7F-BBCF-61658C1CD3DC}"/>
              </a:ext>
            </a:extLst>
          </p:cNvPr>
          <p:cNvSpPr txBox="1"/>
          <p:nvPr/>
        </p:nvSpPr>
        <p:spPr>
          <a:xfrm>
            <a:off x="5247111" y="2395469"/>
            <a:ext cx="476228" cy="307777"/>
          </a:xfrm>
          <a:prstGeom prst="rect">
            <a:avLst/>
          </a:prstGeom>
          <a:noFill/>
        </p:spPr>
        <p:txBody>
          <a:bodyPr wrap="square" rtlCol="0">
            <a:spAutoFit/>
          </a:bodyPr>
          <a:lstStyle/>
          <a:p>
            <a:pPr algn="ctr"/>
            <a:r>
              <a:rPr lang="en-GB" sz="1400" dirty="0">
                <a:solidFill>
                  <a:srgbClr val="002060"/>
                </a:solidFill>
                <a:latin typeface="AU Passata"/>
              </a:rPr>
              <a:t>NO</a:t>
            </a:r>
          </a:p>
        </p:txBody>
      </p:sp>
      <p:sp>
        <p:nvSpPr>
          <p:cNvPr id="64" name="CasellaDiTesto 65">
            <a:extLst>
              <a:ext uri="{FF2B5EF4-FFF2-40B4-BE49-F238E27FC236}">
                <a16:creationId xmlns:a16="http://schemas.microsoft.com/office/drawing/2014/main" id="{4B9DEF3E-5139-402C-987F-C7EF5E2AC957}"/>
              </a:ext>
            </a:extLst>
          </p:cNvPr>
          <p:cNvSpPr txBox="1"/>
          <p:nvPr/>
        </p:nvSpPr>
        <p:spPr>
          <a:xfrm>
            <a:off x="5247111" y="1602910"/>
            <a:ext cx="476228" cy="307777"/>
          </a:xfrm>
          <a:prstGeom prst="rect">
            <a:avLst/>
          </a:prstGeom>
          <a:noFill/>
        </p:spPr>
        <p:txBody>
          <a:bodyPr wrap="square" rtlCol="0">
            <a:spAutoFit/>
          </a:bodyPr>
          <a:lstStyle/>
          <a:p>
            <a:pPr algn="ctr"/>
            <a:r>
              <a:rPr lang="en-GB" sz="1400" dirty="0">
                <a:solidFill>
                  <a:srgbClr val="002060"/>
                </a:solidFill>
                <a:latin typeface="AU Passata"/>
              </a:rPr>
              <a:t>NO</a:t>
            </a:r>
          </a:p>
        </p:txBody>
      </p:sp>
      <p:sp>
        <p:nvSpPr>
          <p:cNvPr id="65" name="CasellaDiTesto 66">
            <a:extLst>
              <a:ext uri="{FF2B5EF4-FFF2-40B4-BE49-F238E27FC236}">
                <a16:creationId xmlns:a16="http://schemas.microsoft.com/office/drawing/2014/main" id="{FA91FC02-3B8E-4650-8DDF-0FB484494F4C}"/>
              </a:ext>
            </a:extLst>
          </p:cNvPr>
          <p:cNvSpPr txBox="1"/>
          <p:nvPr/>
        </p:nvSpPr>
        <p:spPr>
          <a:xfrm>
            <a:off x="5247111" y="822773"/>
            <a:ext cx="476228" cy="307777"/>
          </a:xfrm>
          <a:prstGeom prst="rect">
            <a:avLst/>
          </a:prstGeom>
          <a:noFill/>
        </p:spPr>
        <p:txBody>
          <a:bodyPr wrap="square" rtlCol="0">
            <a:spAutoFit/>
          </a:bodyPr>
          <a:lstStyle/>
          <a:p>
            <a:pPr algn="ctr"/>
            <a:r>
              <a:rPr lang="en-GB" sz="1400" dirty="0">
                <a:solidFill>
                  <a:srgbClr val="002060"/>
                </a:solidFill>
                <a:latin typeface="AU Passata"/>
              </a:rPr>
              <a:t>NO</a:t>
            </a:r>
          </a:p>
        </p:txBody>
      </p:sp>
      <p:sp>
        <p:nvSpPr>
          <p:cNvPr id="66" name="CasellaDiTesto 67">
            <a:extLst>
              <a:ext uri="{FF2B5EF4-FFF2-40B4-BE49-F238E27FC236}">
                <a16:creationId xmlns:a16="http://schemas.microsoft.com/office/drawing/2014/main" id="{70FFCDF2-A7F7-4E08-BDFE-2CCD31589326}"/>
              </a:ext>
            </a:extLst>
          </p:cNvPr>
          <p:cNvSpPr txBox="1"/>
          <p:nvPr/>
        </p:nvSpPr>
        <p:spPr>
          <a:xfrm>
            <a:off x="5233721" y="3957009"/>
            <a:ext cx="476228" cy="307777"/>
          </a:xfrm>
          <a:prstGeom prst="rect">
            <a:avLst/>
          </a:prstGeom>
          <a:noFill/>
        </p:spPr>
        <p:txBody>
          <a:bodyPr wrap="square" rtlCol="0">
            <a:spAutoFit/>
          </a:bodyPr>
          <a:lstStyle/>
          <a:p>
            <a:pPr algn="ctr"/>
            <a:r>
              <a:rPr lang="en-GB" sz="1400" dirty="0">
                <a:solidFill>
                  <a:srgbClr val="002060"/>
                </a:solidFill>
                <a:latin typeface="AU Passata"/>
              </a:rPr>
              <a:t>NO</a:t>
            </a:r>
          </a:p>
        </p:txBody>
      </p:sp>
      <p:sp>
        <p:nvSpPr>
          <p:cNvPr id="67" name="CasellaDiTesto 68">
            <a:extLst>
              <a:ext uri="{FF2B5EF4-FFF2-40B4-BE49-F238E27FC236}">
                <a16:creationId xmlns:a16="http://schemas.microsoft.com/office/drawing/2014/main" id="{20515075-9018-445E-A5F5-09CBCF812584}"/>
              </a:ext>
            </a:extLst>
          </p:cNvPr>
          <p:cNvSpPr txBox="1"/>
          <p:nvPr/>
        </p:nvSpPr>
        <p:spPr>
          <a:xfrm>
            <a:off x="5233721" y="4747275"/>
            <a:ext cx="476228" cy="307777"/>
          </a:xfrm>
          <a:prstGeom prst="rect">
            <a:avLst/>
          </a:prstGeom>
          <a:noFill/>
        </p:spPr>
        <p:txBody>
          <a:bodyPr wrap="square" rtlCol="0">
            <a:spAutoFit/>
          </a:bodyPr>
          <a:lstStyle/>
          <a:p>
            <a:pPr algn="ctr"/>
            <a:r>
              <a:rPr lang="en-GB" sz="1400" dirty="0">
                <a:solidFill>
                  <a:srgbClr val="002060"/>
                </a:solidFill>
                <a:latin typeface="AU Passata"/>
              </a:rPr>
              <a:t>NO</a:t>
            </a:r>
          </a:p>
        </p:txBody>
      </p:sp>
      <p:sp>
        <p:nvSpPr>
          <p:cNvPr id="68" name="CasellaDiTesto 69">
            <a:extLst>
              <a:ext uri="{FF2B5EF4-FFF2-40B4-BE49-F238E27FC236}">
                <a16:creationId xmlns:a16="http://schemas.microsoft.com/office/drawing/2014/main" id="{221C34FC-C209-43A6-88F3-E28560B29E67}"/>
              </a:ext>
            </a:extLst>
          </p:cNvPr>
          <p:cNvSpPr txBox="1"/>
          <p:nvPr/>
        </p:nvSpPr>
        <p:spPr>
          <a:xfrm>
            <a:off x="5233723" y="3182454"/>
            <a:ext cx="476228" cy="307777"/>
          </a:xfrm>
          <a:prstGeom prst="rect">
            <a:avLst/>
          </a:prstGeom>
          <a:noFill/>
        </p:spPr>
        <p:txBody>
          <a:bodyPr wrap="square" rtlCol="0">
            <a:spAutoFit/>
          </a:bodyPr>
          <a:lstStyle/>
          <a:p>
            <a:pPr algn="ctr"/>
            <a:r>
              <a:rPr lang="en-GB" sz="1400" dirty="0">
                <a:solidFill>
                  <a:srgbClr val="002060"/>
                </a:solidFill>
                <a:latin typeface="AU Passata"/>
              </a:rPr>
              <a:t>NO</a:t>
            </a:r>
          </a:p>
        </p:txBody>
      </p:sp>
      <p:sp>
        <p:nvSpPr>
          <p:cNvPr id="69" name="Rectangle 68"/>
          <p:cNvSpPr/>
          <p:nvPr/>
        </p:nvSpPr>
        <p:spPr>
          <a:xfrm>
            <a:off x="5973659" y="313790"/>
            <a:ext cx="5172347" cy="400110"/>
          </a:xfrm>
          <a:prstGeom prst="rect">
            <a:avLst/>
          </a:prstGeom>
        </p:spPr>
        <p:txBody>
          <a:bodyPr wrap="square">
            <a:spAutoFit/>
          </a:bodyPr>
          <a:lstStyle/>
          <a:p>
            <a:pPr algn="ctr"/>
            <a:r>
              <a:rPr lang="en-GB" sz="2000" dirty="0">
                <a:solidFill>
                  <a:srgbClr val="002060"/>
                </a:solidFill>
                <a:latin typeface="AU Passata"/>
              </a:rPr>
              <a:t>If NO, then it may be, but is not limited to… </a:t>
            </a:r>
          </a:p>
        </p:txBody>
      </p:sp>
      <p:sp>
        <p:nvSpPr>
          <p:cNvPr id="70" name="TextBox 69"/>
          <p:cNvSpPr txBox="1"/>
          <p:nvPr/>
        </p:nvSpPr>
        <p:spPr>
          <a:xfrm>
            <a:off x="7796645" y="6156960"/>
            <a:ext cx="4215245" cy="350865"/>
          </a:xfrm>
          <a:prstGeom prst="rect">
            <a:avLst/>
          </a:prstGeom>
          <a:noFill/>
        </p:spPr>
        <p:txBody>
          <a:bodyPr wrap="square" lIns="0" tIns="0" rIns="0" bIns="0" rtlCol="0">
            <a:spAutoFit/>
          </a:bodyPr>
          <a:lstStyle/>
          <a:p>
            <a:pPr>
              <a:lnSpc>
                <a:spcPct val="95000"/>
              </a:lnSpc>
            </a:pPr>
            <a:r>
              <a:rPr lang="da-DK" sz="1200" dirty="0" smtClean="0">
                <a:latin typeface="+mn-lt"/>
              </a:rPr>
              <a:t>Spaniol, Matthew J. &amp; Rowland, Nicholas J. (2018) </a:t>
            </a:r>
            <a:r>
              <a:rPr lang="da-DK" sz="1200" dirty="0" err="1" smtClean="0">
                <a:latin typeface="+mn-lt"/>
              </a:rPr>
              <a:t>Defining</a:t>
            </a:r>
            <a:r>
              <a:rPr lang="da-DK" sz="1200" dirty="0" smtClean="0">
                <a:latin typeface="+mn-lt"/>
              </a:rPr>
              <a:t> scenario. Futures and </a:t>
            </a:r>
            <a:r>
              <a:rPr lang="da-DK" sz="1200" dirty="0" err="1" smtClean="0">
                <a:latin typeface="+mn-lt"/>
              </a:rPr>
              <a:t>foresight</a:t>
            </a:r>
            <a:r>
              <a:rPr lang="da-DK" sz="1200" dirty="0" smtClean="0">
                <a:latin typeface="+mn-lt"/>
              </a:rPr>
              <a:t> science </a:t>
            </a:r>
            <a:endParaRPr lang="da-DK" sz="1200" dirty="0">
              <a:latin typeface="+mn-lt"/>
            </a:endParaRPr>
          </a:p>
        </p:txBody>
      </p:sp>
      <p:sp>
        <p:nvSpPr>
          <p:cNvPr id="36" name="CasellaDiTesto 41">
            <a:extLst>
              <a:ext uri="{FF2B5EF4-FFF2-40B4-BE49-F238E27FC236}">
                <a16:creationId xmlns:a16="http://schemas.microsoft.com/office/drawing/2014/main" id="{7E1212BB-B5E4-4785-A319-22AE3E58384F}"/>
              </a:ext>
            </a:extLst>
          </p:cNvPr>
          <p:cNvSpPr txBox="1"/>
          <p:nvPr/>
        </p:nvSpPr>
        <p:spPr>
          <a:xfrm>
            <a:off x="1039767" y="6261364"/>
            <a:ext cx="3865847" cy="400110"/>
          </a:xfrm>
          <a:prstGeom prst="rect">
            <a:avLst/>
          </a:prstGeom>
          <a:noFill/>
        </p:spPr>
        <p:txBody>
          <a:bodyPr wrap="square" rtlCol="0">
            <a:spAutoFit/>
          </a:bodyPr>
          <a:lstStyle/>
          <a:p>
            <a:pPr algn="ctr"/>
            <a:r>
              <a:rPr lang="en-GB" sz="2000" dirty="0" smtClean="0">
                <a:solidFill>
                  <a:srgbClr val="000000"/>
                </a:solidFill>
                <a:latin typeface="AU Passata"/>
              </a:rPr>
              <a:t>In </a:t>
            </a:r>
            <a:r>
              <a:rPr lang="en-GB" sz="2000" dirty="0">
                <a:solidFill>
                  <a:srgbClr val="000000"/>
                </a:solidFill>
                <a:latin typeface="AU Passata"/>
              </a:rPr>
              <a:t>the </a:t>
            </a:r>
            <a:r>
              <a:rPr lang="en-GB" sz="2000" dirty="0" smtClean="0">
                <a:solidFill>
                  <a:srgbClr val="000000"/>
                </a:solidFill>
                <a:latin typeface="AU Passata"/>
              </a:rPr>
              <a:t>intuitive logics tradition</a:t>
            </a:r>
            <a:endParaRPr lang="en-GB" sz="2000" dirty="0">
              <a:solidFill>
                <a:srgbClr val="000000"/>
              </a:solidFill>
              <a:latin typeface="AU Passata"/>
            </a:endParaRPr>
          </a:p>
        </p:txBody>
      </p:sp>
    </p:spTree>
    <p:extLst>
      <p:ext uri="{BB962C8B-B14F-4D97-AF65-F5344CB8AC3E}">
        <p14:creationId xmlns:p14="http://schemas.microsoft.com/office/powerpoint/2010/main" val="1911159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500" fill="hold"/>
                                        <p:tgtEl>
                                          <p:spTgt spid="57"/>
                                        </p:tgtEl>
                                        <p:attrNameLst>
                                          <p:attrName>ppt_x</p:attrName>
                                        </p:attrNameLst>
                                      </p:cBhvr>
                                      <p:tavLst>
                                        <p:tav tm="0">
                                          <p:val>
                                            <p:strVal val="1+#ppt_w/2"/>
                                          </p:val>
                                        </p:tav>
                                        <p:tav tm="100000">
                                          <p:val>
                                            <p:strVal val="#ppt_x"/>
                                          </p:val>
                                        </p:tav>
                                      </p:tavLst>
                                    </p:anim>
                                    <p:anim calcmode="lin" valueType="num">
                                      <p:cBhvr additive="base">
                                        <p:cTn id="14" dur="500" fill="hold"/>
                                        <p:tgtEl>
                                          <p:spTgt spid="57"/>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56"/>
                                        </p:tgtEl>
                                        <p:attrNameLst>
                                          <p:attrName>style.visibility</p:attrName>
                                        </p:attrNameLst>
                                      </p:cBhvr>
                                      <p:to>
                                        <p:strVal val="visible"/>
                                      </p:to>
                                    </p:set>
                                    <p:anim calcmode="lin" valueType="num">
                                      <p:cBhvr additive="base">
                                        <p:cTn id="17" dur="500" fill="hold"/>
                                        <p:tgtEl>
                                          <p:spTgt spid="56"/>
                                        </p:tgtEl>
                                        <p:attrNameLst>
                                          <p:attrName>ppt_x</p:attrName>
                                        </p:attrNameLst>
                                      </p:cBhvr>
                                      <p:tavLst>
                                        <p:tav tm="0">
                                          <p:val>
                                            <p:strVal val="1+#ppt_w/2"/>
                                          </p:val>
                                        </p:tav>
                                        <p:tav tm="100000">
                                          <p:val>
                                            <p:strVal val="#ppt_x"/>
                                          </p:val>
                                        </p:tav>
                                      </p:tavLst>
                                    </p:anim>
                                    <p:anim calcmode="lin" valueType="num">
                                      <p:cBhvr additive="base">
                                        <p:cTn id="18" dur="500" fill="hold"/>
                                        <p:tgtEl>
                                          <p:spTgt spid="56"/>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65"/>
                                        </p:tgtEl>
                                        <p:attrNameLst>
                                          <p:attrName>style.visibility</p:attrName>
                                        </p:attrNameLst>
                                      </p:cBhvr>
                                      <p:to>
                                        <p:strVal val="visible"/>
                                      </p:to>
                                    </p:set>
                                    <p:anim calcmode="lin" valueType="num">
                                      <p:cBhvr additive="base">
                                        <p:cTn id="21" dur="500" fill="hold"/>
                                        <p:tgtEl>
                                          <p:spTgt spid="65"/>
                                        </p:tgtEl>
                                        <p:attrNameLst>
                                          <p:attrName>ppt_x</p:attrName>
                                        </p:attrNameLst>
                                      </p:cBhvr>
                                      <p:tavLst>
                                        <p:tav tm="0">
                                          <p:val>
                                            <p:strVal val="1+#ppt_w/2"/>
                                          </p:val>
                                        </p:tav>
                                        <p:tav tm="100000">
                                          <p:val>
                                            <p:strVal val="#ppt_x"/>
                                          </p:val>
                                        </p:tav>
                                      </p:tavLst>
                                    </p:anim>
                                    <p:anim calcmode="lin" valueType="num">
                                      <p:cBhvr additive="base">
                                        <p:cTn id="22" dur="500" fill="hold"/>
                                        <p:tgtEl>
                                          <p:spTgt spid="65"/>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1" fill="hold" grpId="0" nodeType="click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ppt_x"/>
                                          </p:val>
                                        </p:tav>
                                        <p:tav tm="100000">
                                          <p:val>
                                            <p:strVal val="#ppt_x"/>
                                          </p:val>
                                        </p:tav>
                                      </p:tavLst>
                                    </p:anim>
                                    <p:anim calcmode="lin" valueType="num">
                                      <p:cBhvr additive="base">
                                        <p:cTn id="28" dur="500" fill="hold"/>
                                        <p:tgtEl>
                                          <p:spTgt spid="49"/>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additive="base">
                                        <p:cTn id="31" dur="500" fill="hold"/>
                                        <p:tgtEl>
                                          <p:spTgt spid="43"/>
                                        </p:tgtEl>
                                        <p:attrNameLst>
                                          <p:attrName>ppt_x</p:attrName>
                                        </p:attrNameLst>
                                      </p:cBhvr>
                                      <p:tavLst>
                                        <p:tav tm="0">
                                          <p:val>
                                            <p:strVal val="#ppt_x"/>
                                          </p:val>
                                        </p:tav>
                                        <p:tav tm="100000">
                                          <p:val>
                                            <p:strVal val="#ppt_x"/>
                                          </p:val>
                                        </p:tav>
                                      </p:tavLst>
                                    </p:anim>
                                    <p:anim calcmode="lin" valueType="num">
                                      <p:cBhvr additive="base">
                                        <p:cTn id="32" dur="500" fill="hold"/>
                                        <p:tgtEl>
                                          <p:spTgt spid="43"/>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64"/>
                                        </p:tgtEl>
                                        <p:attrNameLst>
                                          <p:attrName>style.visibility</p:attrName>
                                        </p:attrNameLst>
                                      </p:cBhvr>
                                      <p:to>
                                        <p:strVal val="visible"/>
                                      </p:to>
                                    </p:set>
                                    <p:anim calcmode="lin" valueType="num">
                                      <p:cBhvr additive="base">
                                        <p:cTn id="37" dur="500" fill="hold"/>
                                        <p:tgtEl>
                                          <p:spTgt spid="64"/>
                                        </p:tgtEl>
                                        <p:attrNameLst>
                                          <p:attrName>ppt_x</p:attrName>
                                        </p:attrNameLst>
                                      </p:cBhvr>
                                      <p:tavLst>
                                        <p:tav tm="0">
                                          <p:val>
                                            <p:strVal val="1+#ppt_w/2"/>
                                          </p:val>
                                        </p:tav>
                                        <p:tav tm="100000">
                                          <p:val>
                                            <p:strVal val="#ppt_x"/>
                                          </p:val>
                                        </p:tav>
                                      </p:tavLst>
                                    </p:anim>
                                    <p:anim calcmode="lin" valueType="num">
                                      <p:cBhvr additive="base">
                                        <p:cTn id="38" dur="500" fill="hold"/>
                                        <p:tgtEl>
                                          <p:spTgt spid="64"/>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0"/>
                                  </p:stCondLst>
                                  <p:childTnLst>
                                    <p:set>
                                      <p:cBhvr>
                                        <p:cTn id="40" dur="1" fill="hold">
                                          <p:stCondLst>
                                            <p:cond delay="0"/>
                                          </p:stCondLst>
                                        </p:cTn>
                                        <p:tgtEl>
                                          <p:spTgt spid="58"/>
                                        </p:tgtEl>
                                        <p:attrNameLst>
                                          <p:attrName>style.visibility</p:attrName>
                                        </p:attrNameLst>
                                      </p:cBhvr>
                                      <p:to>
                                        <p:strVal val="visible"/>
                                      </p:to>
                                    </p:set>
                                    <p:anim calcmode="lin" valueType="num">
                                      <p:cBhvr additive="base">
                                        <p:cTn id="41" dur="500" fill="hold"/>
                                        <p:tgtEl>
                                          <p:spTgt spid="58"/>
                                        </p:tgtEl>
                                        <p:attrNameLst>
                                          <p:attrName>ppt_x</p:attrName>
                                        </p:attrNameLst>
                                      </p:cBhvr>
                                      <p:tavLst>
                                        <p:tav tm="0">
                                          <p:val>
                                            <p:strVal val="1+#ppt_w/2"/>
                                          </p:val>
                                        </p:tav>
                                        <p:tav tm="100000">
                                          <p:val>
                                            <p:strVal val="#ppt_x"/>
                                          </p:val>
                                        </p:tav>
                                      </p:tavLst>
                                    </p:anim>
                                    <p:anim calcmode="lin" valueType="num">
                                      <p:cBhvr additive="base">
                                        <p:cTn id="42" dur="500" fill="hold"/>
                                        <p:tgtEl>
                                          <p:spTgt spid="58"/>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anim calcmode="lin" valueType="num">
                                      <p:cBhvr additive="base">
                                        <p:cTn id="45" dur="500" fill="hold"/>
                                        <p:tgtEl>
                                          <p:spTgt spid="51"/>
                                        </p:tgtEl>
                                        <p:attrNameLst>
                                          <p:attrName>ppt_x</p:attrName>
                                        </p:attrNameLst>
                                      </p:cBhvr>
                                      <p:tavLst>
                                        <p:tav tm="0">
                                          <p:val>
                                            <p:strVal val="1+#ppt_w/2"/>
                                          </p:val>
                                        </p:tav>
                                        <p:tav tm="100000">
                                          <p:val>
                                            <p:strVal val="#ppt_x"/>
                                          </p:val>
                                        </p:tav>
                                      </p:tavLst>
                                    </p:anim>
                                    <p:anim calcmode="lin" valueType="num">
                                      <p:cBhvr additive="base">
                                        <p:cTn id="46"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1" fill="hold" grpId="0" nodeType="click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additive="base">
                                        <p:cTn id="51" dur="500" fill="hold"/>
                                        <p:tgtEl>
                                          <p:spTgt spid="44"/>
                                        </p:tgtEl>
                                        <p:attrNameLst>
                                          <p:attrName>ppt_x</p:attrName>
                                        </p:attrNameLst>
                                      </p:cBhvr>
                                      <p:tavLst>
                                        <p:tav tm="0">
                                          <p:val>
                                            <p:strVal val="#ppt_x"/>
                                          </p:val>
                                        </p:tav>
                                        <p:tav tm="100000">
                                          <p:val>
                                            <p:strVal val="#ppt_x"/>
                                          </p:val>
                                        </p:tav>
                                      </p:tavLst>
                                    </p:anim>
                                    <p:anim calcmode="lin" valueType="num">
                                      <p:cBhvr additive="base">
                                        <p:cTn id="52" dur="500" fill="hold"/>
                                        <p:tgtEl>
                                          <p:spTgt spid="44"/>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anim calcmode="lin" valueType="num">
                                      <p:cBhvr additive="base">
                                        <p:cTn id="55" dur="500" fill="hold"/>
                                        <p:tgtEl>
                                          <p:spTgt spid="37"/>
                                        </p:tgtEl>
                                        <p:attrNameLst>
                                          <p:attrName>ppt_x</p:attrName>
                                        </p:attrNameLst>
                                      </p:cBhvr>
                                      <p:tavLst>
                                        <p:tav tm="0">
                                          <p:val>
                                            <p:strVal val="#ppt_x"/>
                                          </p:val>
                                        </p:tav>
                                        <p:tav tm="100000">
                                          <p:val>
                                            <p:strVal val="#ppt_x"/>
                                          </p:val>
                                        </p:tav>
                                      </p:tavLst>
                                    </p:anim>
                                    <p:anim calcmode="lin" valueType="num">
                                      <p:cBhvr additive="base">
                                        <p:cTn id="56" dur="500" fill="hold"/>
                                        <p:tgtEl>
                                          <p:spTgt spid="37"/>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63"/>
                                        </p:tgtEl>
                                        <p:attrNameLst>
                                          <p:attrName>style.visibility</p:attrName>
                                        </p:attrNameLst>
                                      </p:cBhvr>
                                      <p:to>
                                        <p:strVal val="visible"/>
                                      </p:to>
                                    </p:set>
                                    <p:anim calcmode="lin" valueType="num">
                                      <p:cBhvr additive="base">
                                        <p:cTn id="61" dur="500" fill="hold"/>
                                        <p:tgtEl>
                                          <p:spTgt spid="63"/>
                                        </p:tgtEl>
                                        <p:attrNameLst>
                                          <p:attrName>ppt_x</p:attrName>
                                        </p:attrNameLst>
                                      </p:cBhvr>
                                      <p:tavLst>
                                        <p:tav tm="0">
                                          <p:val>
                                            <p:strVal val="1+#ppt_w/2"/>
                                          </p:val>
                                        </p:tav>
                                        <p:tav tm="100000">
                                          <p:val>
                                            <p:strVal val="#ppt_x"/>
                                          </p:val>
                                        </p:tav>
                                      </p:tavLst>
                                    </p:anim>
                                    <p:anim calcmode="lin" valueType="num">
                                      <p:cBhvr additive="base">
                                        <p:cTn id="62" dur="500" fill="hold"/>
                                        <p:tgtEl>
                                          <p:spTgt spid="63"/>
                                        </p:tgtEl>
                                        <p:attrNameLst>
                                          <p:attrName>ppt_y</p:attrName>
                                        </p:attrNameLst>
                                      </p:cBhvr>
                                      <p:tavLst>
                                        <p:tav tm="0">
                                          <p:val>
                                            <p:strVal val="#ppt_y"/>
                                          </p:val>
                                        </p:tav>
                                        <p:tav tm="100000">
                                          <p:val>
                                            <p:strVal val="#ppt_y"/>
                                          </p:val>
                                        </p:tav>
                                      </p:tavLst>
                                    </p:anim>
                                  </p:childTnLst>
                                </p:cTn>
                              </p:par>
                              <p:par>
                                <p:cTn id="63" presetID="2" presetClass="entr" presetSubtype="2" fill="hold" nodeType="withEffect">
                                  <p:stCondLst>
                                    <p:cond delay="0"/>
                                  </p:stCondLst>
                                  <p:childTnLst>
                                    <p:set>
                                      <p:cBhvr>
                                        <p:cTn id="64" dur="1" fill="hold">
                                          <p:stCondLst>
                                            <p:cond delay="0"/>
                                          </p:stCondLst>
                                        </p:cTn>
                                        <p:tgtEl>
                                          <p:spTgt spid="59"/>
                                        </p:tgtEl>
                                        <p:attrNameLst>
                                          <p:attrName>style.visibility</p:attrName>
                                        </p:attrNameLst>
                                      </p:cBhvr>
                                      <p:to>
                                        <p:strVal val="visible"/>
                                      </p:to>
                                    </p:set>
                                    <p:anim calcmode="lin" valueType="num">
                                      <p:cBhvr additive="base">
                                        <p:cTn id="65" dur="500" fill="hold"/>
                                        <p:tgtEl>
                                          <p:spTgt spid="59"/>
                                        </p:tgtEl>
                                        <p:attrNameLst>
                                          <p:attrName>ppt_x</p:attrName>
                                        </p:attrNameLst>
                                      </p:cBhvr>
                                      <p:tavLst>
                                        <p:tav tm="0">
                                          <p:val>
                                            <p:strVal val="1+#ppt_w/2"/>
                                          </p:val>
                                        </p:tav>
                                        <p:tav tm="100000">
                                          <p:val>
                                            <p:strVal val="#ppt_x"/>
                                          </p:val>
                                        </p:tav>
                                      </p:tavLst>
                                    </p:anim>
                                    <p:anim calcmode="lin" valueType="num">
                                      <p:cBhvr additive="base">
                                        <p:cTn id="66" dur="500" fill="hold"/>
                                        <p:tgtEl>
                                          <p:spTgt spid="59"/>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52"/>
                                        </p:tgtEl>
                                        <p:attrNameLst>
                                          <p:attrName>style.visibility</p:attrName>
                                        </p:attrNameLst>
                                      </p:cBhvr>
                                      <p:to>
                                        <p:strVal val="visible"/>
                                      </p:to>
                                    </p:set>
                                    <p:anim calcmode="lin" valueType="num">
                                      <p:cBhvr additive="base">
                                        <p:cTn id="69" dur="500" fill="hold"/>
                                        <p:tgtEl>
                                          <p:spTgt spid="52"/>
                                        </p:tgtEl>
                                        <p:attrNameLst>
                                          <p:attrName>ppt_x</p:attrName>
                                        </p:attrNameLst>
                                      </p:cBhvr>
                                      <p:tavLst>
                                        <p:tav tm="0">
                                          <p:val>
                                            <p:strVal val="1+#ppt_w/2"/>
                                          </p:val>
                                        </p:tav>
                                        <p:tav tm="100000">
                                          <p:val>
                                            <p:strVal val="#ppt_x"/>
                                          </p:val>
                                        </p:tav>
                                      </p:tavLst>
                                    </p:anim>
                                    <p:anim calcmode="lin" valueType="num">
                                      <p:cBhvr additive="base">
                                        <p:cTn id="70" dur="500" fill="hold"/>
                                        <p:tgtEl>
                                          <p:spTgt spid="52"/>
                                        </p:tgtEl>
                                        <p:attrNameLst>
                                          <p:attrName>ppt_y</p:attrName>
                                        </p:attrNameLst>
                                      </p:cBhvr>
                                      <p:tavLst>
                                        <p:tav tm="0">
                                          <p:val>
                                            <p:strVal val="#ppt_y"/>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1" fill="hold" grpId="0" nodeType="clickEffect">
                                  <p:stCondLst>
                                    <p:cond delay="0"/>
                                  </p:stCondLst>
                                  <p:childTnLst>
                                    <p:set>
                                      <p:cBhvr>
                                        <p:cTn id="74" dur="1" fill="hold">
                                          <p:stCondLst>
                                            <p:cond delay="0"/>
                                          </p:stCondLst>
                                        </p:cTn>
                                        <p:tgtEl>
                                          <p:spTgt spid="45"/>
                                        </p:tgtEl>
                                        <p:attrNameLst>
                                          <p:attrName>style.visibility</p:attrName>
                                        </p:attrNameLst>
                                      </p:cBhvr>
                                      <p:to>
                                        <p:strVal val="visible"/>
                                      </p:to>
                                    </p:set>
                                    <p:anim calcmode="lin" valueType="num">
                                      <p:cBhvr additive="base">
                                        <p:cTn id="75" dur="500" fill="hold"/>
                                        <p:tgtEl>
                                          <p:spTgt spid="45"/>
                                        </p:tgtEl>
                                        <p:attrNameLst>
                                          <p:attrName>ppt_x</p:attrName>
                                        </p:attrNameLst>
                                      </p:cBhvr>
                                      <p:tavLst>
                                        <p:tav tm="0">
                                          <p:val>
                                            <p:strVal val="#ppt_x"/>
                                          </p:val>
                                        </p:tav>
                                        <p:tav tm="100000">
                                          <p:val>
                                            <p:strVal val="#ppt_x"/>
                                          </p:val>
                                        </p:tav>
                                      </p:tavLst>
                                    </p:anim>
                                    <p:anim calcmode="lin" valueType="num">
                                      <p:cBhvr additive="base">
                                        <p:cTn id="76" dur="500" fill="hold"/>
                                        <p:tgtEl>
                                          <p:spTgt spid="45"/>
                                        </p:tgtEl>
                                        <p:attrNameLst>
                                          <p:attrName>ppt_y</p:attrName>
                                        </p:attrNameLst>
                                      </p:cBhvr>
                                      <p:tavLst>
                                        <p:tav tm="0">
                                          <p:val>
                                            <p:strVal val="0-#ppt_h/2"/>
                                          </p:val>
                                        </p:tav>
                                        <p:tav tm="100000">
                                          <p:val>
                                            <p:strVal val="#ppt_y"/>
                                          </p:val>
                                        </p:tav>
                                      </p:tavLst>
                                    </p:anim>
                                  </p:childTnLst>
                                </p:cTn>
                              </p:par>
                              <p:par>
                                <p:cTn id="77" presetID="2" presetClass="entr" presetSubtype="1" fill="hold" grpId="0" nodeType="withEffect">
                                  <p:stCondLst>
                                    <p:cond delay="0"/>
                                  </p:stCondLst>
                                  <p:childTnLst>
                                    <p:set>
                                      <p:cBhvr>
                                        <p:cTn id="78" dur="1" fill="hold">
                                          <p:stCondLst>
                                            <p:cond delay="0"/>
                                          </p:stCondLst>
                                        </p:cTn>
                                        <p:tgtEl>
                                          <p:spTgt spid="38"/>
                                        </p:tgtEl>
                                        <p:attrNameLst>
                                          <p:attrName>style.visibility</p:attrName>
                                        </p:attrNameLst>
                                      </p:cBhvr>
                                      <p:to>
                                        <p:strVal val="visible"/>
                                      </p:to>
                                    </p:set>
                                    <p:anim calcmode="lin" valueType="num">
                                      <p:cBhvr additive="base">
                                        <p:cTn id="79" dur="500" fill="hold"/>
                                        <p:tgtEl>
                                          <p:spTgt spid="38"/>
                                        </p:tgtEl>
                                        <p:attrNameLst>
                                          <p:attrName>ppt_x</p:attrName>
                                        </p:attrNameLst>
                                      </p:cBhvr>
                                      <p:tavLst>
                                        <p:tav tm="0">
                                          <p:val>
                                            <p:strVal val="#ppt_x"/>
                                          </p:val>
                                        </p:tav>
                                        <p:tav tm="100000">
                                          <p:val>
                                            <p:strVal val="#ppt_x"/>
                                          </p:val>
                                        </p:tav>
                                      </p:tavLst>
                                    </p:anim>
                                    <p:anim calcmode="lin" valueType="num">
                                      <p:cBhvr additive="base">
                                        <p:cTn id="80" dur="500" fill="hold"/>
                                        <p:tgtEl>
                                          <p:spTgt spid="38"/>
                                        </p:tgtEl>
                                        <p:attrNameLst>
                                          <p:attrName>ppt_y</p:attrName>
                                        </p:attrNameLst>
                                      </p:cBhvr>
                                      <p:tavLst>
                                        <p:tav tm="0">
                                          <p:val>
                                            <p:strVal val="0-#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2" fill="hold" grpId="0" nodeType="clickEffect">
                                  <p:stCondLst>
                                    <p:cond delay="0"/>
                                  </p:stCondLst>
                                  <p:childTnLst>
                                    <p:set>
                                      <p:cBhvr>
                                        <p:cTn id="84" dur="1" fill="hold">
                                          <p:stCondLst>
                                            <p:cond delay="0"/>
                                          </p:stCondLst>
                                        </p:cTn>
                                        <p:tgtEl>
                                          <p:spTgt spid="68"/>
                                        </p:tgtEl>
                                        <p:attrNameLst>
                                          <p:attrName>style.visibility</p:attrName>
                                        </p:attrNameLst>
                                      </p:cBhvr>
                                      <p:to>
                                        <p:strVal val="visible"/>
                                      </p:to>
                                    </p:set>
                                    <p:anim calcmode="lin" valueType="num">
                                      <p:cBhvr additive="base">
                                        <p:cTn id="85" dur="500" fill="hold"/>
                                        <p:tgtEl>
                                          <p:spTgt spid="68"/>
                                        </p:tgtEl>
                                        <p:attrNameLst>
                                          <p:attrName>ppt_x</p:attrName>
                                        </p:attrNameLst>
                                      </p:cBhvr>
                                      <p:tavLst>
                                        <p:tav tm="0">
                                          <p:val>
                                            <p:strVal val="1+#ppt_w/2"/>
                                          </p:val>
                                        </p:tav>
                                        <p:tav tm="100000">
                                          <p:val>
                                            <p:strVal val="#ppt_x"/>
                                          </p:val>
                                        </p:tav>
                                      </p:tavLst>
                                    </p:anim>
                                    <p:anim calcmode="lin" valueType="num">
                                      <p:cBhvr additive="base">
                                        <p:cTn id="86" dur="500" fill="hold"/>
                                        <p:tgtEl>
                                          <p:spTgt spid="68"/>
                                        </p:tgtEl>
                                        <p:attrNameLst>
                                          <p:attrName>ppt_y</p:attrName>
                                        </p:attrNameLst>
                                      </p:cBhvr>
                                      <p:tavLst>
                                        <p:tav tm="0">
                                          <p:val>
                                            <p:strVal val="#ppt_y"/>
                                          </p:val>
                                        </p:tav>
                                        <p:tav tm="100000">
                                          <p:val>
                                            <p:strVal val="#ppt_y"/>
                                          </p:val>
                                        </p:tav>
                                      </p:tavLst>
                                    </p:anim>
                                  </p:childTnLst>
                                </p:cTn>
                              </p:par>
                              <p:par>
                                <p:cTn id="87" presetID="2" presetClass="entr" presetSubtype="2" fill="hold" nodeType="withEffect">
                                  <p:stCondLst>
                                    <p:cond delay="0"/>
                                  </p:stCondLst>
                                  <p:childTnLst>
                                    <p:set>
                                      <p:cBhvr>
                                        <p:cTn id="88" dur="1" fill="hold">
                                          <p:stCondLst>
                                            <p:cond delay="0"/>
                                          </p:stCondLst>
                                        </p:cTn>
                                        <p:tgtEl>
                                          <p:spTgt spid="60"/>
                                        </p:tgtEl>
                                        <p:attrNameLst>
                                          <p:attrName>style.visibility</p:attrName>
                                        </p:attrNameLst>
                                      </p:cBhvr>
                                      <p:to>
                                        <p:strVal val="visible"/>
                                      </p:to>
                                    </p:set>
                                    <p:anim calcmode="lin" valueType="num">
                                      <p:cBhvr additive="base">
                                        <p:cTn id="89" dur="500" fill="hold"/>
                                        <p:tgtEl>
                                          <p:spTgt spid="60"/>
                                        </p:tgtEl>
                                        <p:attrNameLst>
                                          <p:attrName>ppt_x</p:attrName>
                                        </p:attrNameLst>
                                      </p:cBhvr>
                                      <p:tavLst>
                                        <p:tav tm="0">
                                          <p:val>
                                            <p:strVal val="1+#ppt_w/2"/>
                                          </p:val>
                                        </p:tav>
                                        <p:tav tm="100000">
                                          <p:val>
                                            <p:strVal val="#ppt_x"/>
                                          </p:val>
                                        </p:tav>
                                      </p:tavLst>
                                    </p:anim>
                                    <p:anim calcmode="lin" valueType="num">
                                      <p:cBhvr additive="base">
                                        <p:cTn id="90" dur="500" fill="hold"/>
                                        <p:tgtEl>
                                          <p:spTgt spid="60"/>
                                        </p:tgtEl>
                                        <p:attrNameLst>
                                          <p:attrName>ppt_y</p:attrName>
                                        </p:attrNameLst>
                                      </p:cBhvr>
                                      <p:tavLst>
                                        <p:tav tm="0">
                                          <p:val>
                                            <p:strVal val="#ppt_y"/>
                                          </p:val>
                                        </p:tav>
                                        <p:tav tm="100000">
                                          <p:val>
                                            <p:strVal val="#ppt_y"/>
                                          </p:val>
                                        </p:tav>
                                      </p:tavLst>
                                    </p:anim>
                                  </p:childTnLst>
                                </p:cTn>
                              </p:par>
                              <p:par>
                                <p:cTn id="91" presetID="2" presetClass="entr" presetSubtype="2" fill="hold" grpId="0" nodeType="withEffect">
                                  <p:stCondLst>
                                    <p:cond delay="0"/>
                                  </p:stCondLst>
                                  <p:childTnLst>
                                    <p:set>
                                      <p:cBhvr>
                                        <p:cTn id="92" dur="1" fill="hold">
                                          <p:stCondLst>
                                            <p:cond delay="0"/>
                                          </p:stCondLst>
                                        </p:cTn>
                                        <p:tgtEl>
                                          <p:spTgt spid="55"/>
                                        </p:tgtEl>
                                        <p:attrNameLst>
                                          <p:attrName>style.visibility</p:attrName>
                                        </p:attrNameLst>
                                      </p:cBhvr>
                                      <p:to>
                                        <p:strVal val="visible"/>
                                      </p:to>
                                    </p:set>
                                    <p:anim calcmode="lin" valueType="num">
                                      <p:cBhvr additive="base">
                                        <p:cTn id="93" dur="500" fill="hold"/>
                                        <p:tgtEl>
                                          <p:spTgt spid="55"/>
                                        </p:tgtEl>
                                        <p:attrNameLst>
                                          <p:attrName>ppt_x</p:attrName>
                                        </p:attrNameLst>
                                      </p:cBhvr>
                                      <p:tavLst>
                                        <p:tav tm="0">
                                          <p:val>
                                            <p:strVal val="1+#ppt_w/2"/>
                                          </p:val>
                                        </p:tav>
                                        <p:tav tm="100000">
                                          <p:val>
                                            <p:strVal val="#ppt_x"/>
                                          </p:val>
                                        </p:tav>
                                      </p:tavLst>
                                    </p:anim>
                                    <p:anim calcmode="lin" valueType="num">
                                      <p:cBhvr additive="base">
                                        <p:cTn id="94" dur="5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1" fill="hold" grpId="0" nodeType="clickEffect">
                                  <p:stCondLst>
                                    <p:cond delay="0"/>
                                  </p:stCondLst>
                                  <p:childTnLst>
                                    <p:set>
                                      <p:cBhvr>
                                        <p:cTn id="98" dur="1" fill="hold">
                                          <p:stCondLst>
                                            <p:cond delay="0"/>
                                          </p:stCondLst>
                                        </p:cTn>
                                        <p:tgtEl>
                                          <p:spTgt spid="39"/>
                                        </p:tgtEl>
                                        <p:attrNameLst>
                                          <p:attrName>style.visibility</p:attrName>
                                        </p:attrNameLst>
                                      </p:cBhvr>
                                      <p:to>
                                        <p:strVal val="visible"/>
                                      </p:to>
                                    </p:set>
                                    <p:anim calcmode="lin" valueType="num">
                                      <p:cBhvr additive="base">
                                        <p:cTn id="99" dur="500" fill="hold"/>
                                        <p:tgtEl>
                                          <p:spTgt spid="39"/>
                                        </p:tgtEl>
                                        <p:attrNameLst>
                                          <p:attrName>ppt_x</p:attrName>
                                        </p:attrNameLst>
                                      </p:cBhvr>
                                      <p:tavLst>
                                        <p:tav tm="0">
                                          <p:val>
                                            <p:strVal val="#ppt_x"/>
                                          </p:val>
                                        </p:tav>
                                        <p:tav tm="100000">
                                          <p:val>
                                            <p:strVal val="#ppt_x"/>
                                          </p:val>
                                        </p:tav>
                                      </p:tavLst>
                                    </p:anim>
                                    <p:anim calcmode="lin" valueType="num">
                                      <p:cBhvr additive="base">
                                        <p:cTn id="100" dur="500" fill="hold"/>
                                        <p:tgtEl>
                                          <p:spTgt spid="39"/>
                                        </p:tgtEl>
                                        <p:attrNameLst>
                                          <p:attrName>ppt_y</p:attrName>
                                        </p:attrNameLst>
                                      </p:cBhvr>
                                      <p:tavLst>
                                        <p:tav tm="0">
                                          <p:val>
                                            <p:strVal val="0-#ppt_h/2"/>
                                          </p:val>
                                        </p:tav>
                                        <p:tav tm="100000">
                                          <p:val>
                                            <p:strVal val="#ppt_y"/>
                                          </p:val>
                                        </p:tav>
                                      </p:tavLst>
                                    </p:anim>
                                  </p:childTnLst>
                                </p:cTn>
                              </p:par>
                              <p:par>
                                <p:cTn id="101" presetID="2" presetClass="entr" presetSubtype="1" fill="hold" grpId="0" nodeType="withEffect">
                                  <p:stCondLst>
                                    <p:cond delay="0"/>
                                  </p:stCondLst>
                                  <p:childTnLst>
                                    <p:set>
                                      <p:cBhvr>
                                        <p:cTn id="102" dur="1" fill="hold">
                                          <p:stCondLst>
                                            <p:cond delay="0"/>
                                          </p:stCondLst>
                                        </p:cTn>
                                        <p:tgtEl>
                                          <p:spTgt spid="46"/>
                                        </p:tgtEl>
                                        <p:attrNameLst>
                                          <p:attrName>style.visibility</p:attrName>
                                        </p:attrNameLst>
                                      </p:cBhvr>
                                      <p:to>
                                        <p:strVal val="visible"/>
                                      </p:to>
                                    </p:set>
                                    <p:anim calcmode="lin" valueType="num">
                                      <p:cBhvr additive="base">
                                        <p:cTn id="103" dur="500" fill="hold"/>
                                        <p:tgtEl>
                                          <p:spTgt spid="46"/>
                                        </p:tgtEl>
                                        <p:attrNameLst>
                                          <p:attrName>ppt_x</p:attrName>
                                        </p:attrNameLst>
                                      </p:cBhvr>
                                      <p:tavLst>
                                        <p:tav tm="0">
                                          <p:val>
                                            <p:strVal val="#ppt_x"/>
                                          </p:val>
                                        </p:tav>
                                        <p:tav tm="100000">
                                          <p:val>
                                            <p:strVal val="#ppt_x"/>
                                          </p:val>
                                        </p:tav>
                                      </p:tavLst>
                                    </p:anim>
                                    <p:anim calcmode="lin" valueType="num">
                                      <p:cBhvr additive="base">
                                        <p:cTn id="104" dur="500" fill="hold"/>
                                        <p:tgtEl>
                                          <p:spTgt spid="46"/>
                                        </p:tgtEl>
                                        <p:attrNameLst>
                                          <p:attrName>ppt_y</p:attrName>
                                        </p:attrNameLst>
                                      </p:cBhvr>
                                      <p:tavLst>
                                        <p:tav tm="0">
                                          <p:val>
                                            <p:strVal val="0-#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2" fill="hold" grpId="0" nodeType="clickEffect">
                                  <p:stCondLst>
                                    <p:cond delay="0"/>
                                  </p:stCondLst>
                                  <p:childTnLst>
                                    <p:set>
                                      <p:cBhvr>
                                        <p:cTn id="108" dur="1" fill="hold">
                                          <p:stCondLst>
                                            <p:cond delay="0"/>
                                          </p:stCondLst>
                                        </p:cTn>
                                        <p:tgtEl>
                                          <p:spTgt spid="66"/>
                                        </p:tgtEl>
                                        <p:attrNameLst>
                                          <p:attrName>style.visibility</p:attrName>
                                        </p:attrNameLst>
                                      </p:cBhvr>
                                      <p:to>
                                        <p:strVal val="visible"/>
                                      </p:to>
                                    </p:set>
                                    <p:anim calcmode="lin" valueType="num">
                                      <p:cBhvr additive="base">
                                        <p:cTn id="109" dur="500" fill="hold"/>
                                        <p:tgtEl>
                                          <p:spTgt spid="66"/>
                                        </p:tgtEl>
                                        <p:attrNameLst>
                                          <p:attrName>ppt_x</p:attrName>
                                        </p:attrNameLst>
                                      </p:cBhvr>
                                      <p:tavLst>
                                        <p:tav tm="0">
                                          <p:val>
                                            <p:strVal val="1+#ppt_w/2"/>
                                          </p:val>
                                        </p:tav>
                                        <p:tav tm="100000">
                                          <p:val>
                                            <p:strVal val="#ppt_x"/>
                                          </p:val>
                                        </p:tav>
                                      </p:tavLst>
                                    </p:anim>
                                    <p:anim calcmode="lin" valueType="num">
                                      <p:cBhvr additive="base">
                                        <p:cTn id="110" dur="500" fill="hold"/>
                                        <p:tgtEl>
                                          <p:spTgt spid="66"/>
                                        </p:tgtEl>
                                        <p:attrNameLst>
                                          <p:attrName>ppt_y</p:attrName>
                                        </p:attrNameLst>
                                      </p:cBhvr>
                                      <p:tavLst>
                                        <p:tav tm="0">
                                          <p:val>
                                            <p:strVal val="#ppt_y"/>
                                          </p:val>
                                        </p:tav>
                                        <p:tav tm="100000">
                                          <p:val>
                                            <p:strVal val="#ppt_y"/>
                                          </p:val>
                                        </p:tav>
                                      </p:tavLst>
                                    </p:anim>
                                  </p:childTnLst>
                                </p:cTn>
                              </p:par>
                              <p:par>
                                <p:cTn id="111" presetID="2" presetClass="entr" presetSubtype="2" fill="hold" nodeType="withEffect">
                                  <p:stCondLst>
                                    <p:cond delay="0"/>
                                  </p:stCondLst>
                                  <p:childTnLst>
                                    <p:set>
                                      <p:cBhvr>
                                        <p:cTn id="112" dur="1" fill="hold">
                                          <p:stCondLst>
                                            <p:cond delay="0"/>
                                          </p:stCondLst>
                                        </p:cTn>
                                        <p:tgtEl>
                                          <p:spTgt spid="61"/>
                                        </p:tgtEl>
                                        <p:attrNameLst>
                                          <p:attrName>style.visibility</p:attrName>
                                        </p:attrNameLst>
                                      </p:cBhvr>
                                      <p:to>
                                        <p:strVal val="visible"/>
                                      </p:to>
                                    </p:set>
                                    <p:anim calcmode="lin" valueType="num">
                                      <p:cBhvr additive="base">
                                        <p:cTn id="113" dur="500" fill="hold"/>
                                        <p:tgtEl>
                                          <p:spTgt spid="61"/>
                                        </p:tgtEl>
                                        <p:attrNameLst>
                                          <p:attrName>ppt_x</p:attrName>
                                        </p:attrNameLst>
                                      </p:cBhvr>
                                      <p:tavLst>
                                        <p:tav tm="0">
                                          <p:val>
                                            <p:strVal val="1+#ppt_w/2"/>
                                          </p:val>
                                        </p:tav>
                                        <p:tav tm="100000">
                                          <p:val>
                                            <p:strVal val="#ppt_x"/>
                                          </p:val>
                                        </p:tav>
                                      </p:tavLst>
                                    </p:anim>
                                    <p:anim calcmode="lin" valueType="num">
                                      <p:cBhvr additive="base">
                                        <p:cTn id="114" dur="500" fill="hold"/>
                                        <p:tgtEl>
                                          <p:spTgt spid="61"/>
                                        </p:tgtEl>
                                        <p:attrNameLst>
                                          <p:attrName>ppt_y</p:attrName>
                                        </p:attrNameLst>
                                      </p:cBhvr>
                                      <p:tavLst>
                                        <p:tav tm="0">
                                          <p:val>
                                            <p:strVal val="#ppt_y"/>
                                          </p:val>
                                        </p:tav>
                                        <p:tav tm="100000">
                                          <p:val>
                                            <p:strVal val="#ppt_y"/>
                                          </p:val>
                                        </p:tav>
                                      </p:tavLst>
                                    </p:anim>
                                  </p:childTnLst>
                                </p:cTn>
                              </p:par>
                              <p:par>
                                <p:cTn id="115" presetID="2" presetClass="entr" presetSubtype="2" fill="hold" grpId="0" nodeType="withEffect">
                                  <p:stCondLst>
                                    <p:cond delay="0"/>
                                  </p:stCondLst>
                                  <p:childTnLst>
                                    <p:set>
                                      <p:cBhvr>
                                        <p:cTn id="116" dur="1" fill="hold">
                                          <p:stCondLst>
                                            <p:cond delay="0"/>
                                          </p:stCondLst>
                                        </p:cTn>
                                        <p:tgtEl>
                                          <p:spTgt spid="53"/>
                                        </p:tgtEl>
                                        <p:attrNameLst>
                                          <p:attrName>style.visibility</p:attrName>
                                        </p:attrNameLst>
                                      </p:cBhvr>
                                      <p:to>
                                        <p:strVal val="visible"/>
                                      </p:to>
                                    </p:set>
                                    <p:anim calcmode="lin" valueType="num">
                                      <p:cBhvr additive="base">
                                        <p:cTn id="117" dur="500" fill="hold"/>
                                        <p:tgtEl>
                                          <p:spTgt spid="53"/>
                                        </p:tgtEl>
                                        <p:attrNameLst>
                                          <p:attrName>ppt_x</p:attrName>
                                        </p:attrNameLst>
                                      </p:cBhvr>
                                      <p:tavLst>
                                        <p:tav tm="0">
                                          <p:val>
                                            <p:strVal val="1+#ppt_w/2"/>
                                          </p:val>
                                        </p:tav>
                                        <p:tav tm="100000">
                                          <p:val>
                                            <p:strVal val="#ppt_x"/>
                                          </p:val>
                                        </p:tav>
                                      </p:tavLst>
                                    </p:anim>
                                    <p:anim calcmode="lin" valueType="num">
                                      <p:cBhvr additive="base">
                                        <p:cTn id="118" dur="500" fill="hold"/>
                                        <p:tgtEl>
                                          <p:spTgt spid="53"/>
                                        </p:tgtEl>
                                        <p:attrNameLst>
                                          <p:attrName>ppt_y</p:attrName>
                                        </p:attrNameLst>
                                      </p:cBhvr>
                                      <p:tavLst>
                                        <p:tav tm="0">
                                          <p:val>
                                            <p:strVal val="#ppt_y"/>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2" presetClass="entr" presetSubtype="1" fill="hold" grpId="0" nodeType="clickEffect">
                                  <p:stCondLst>
                                    <p:cond delay="0"/>
                                  </p:stCondLst>
                                  <p:childTnLst>
                                    <p:set>
                                      <p:cBhvr>
                                        <p:cTn id="122" dur="1" fill="hold">
                                          <p:stCondLst>
                                            <p:cond delay="0"/>
                                          </p:stCondLst>
                                        </p:cTn>
                                        <p:tgtEl>
                                          <p:spTgt spid="47"/>
                                        </p:tgtEl>
                                        <p:attrNameLst>
                                          <p:attrName>style.visibility</p:attrName>
                                        </p:attrNameLst>
                                      </p:cBhvr>
                                      <p:to>
                                        <p:strVal val="visible"/>
                                      </p:to>
                                    </p:set>
                                    <p:anim calcmode="lin" valueType="num">
                                      <p:cBhvr additive="base">
                                        <p:cTn id="123" dur="500" fill="hold"/>
                                        <p:tgtEl>
                                          <p:spTgt spid="47"/>
                                        </p:tgtEl>
                                        <p:attrNameLst>
                                          <p:attrName>ppt_x</p:attrName>
                                        </p:attrNameLst>
                                      </p:cBhvr>
                                      <p:tavLst>
                                        <p:tav tm="0">
                                          <p:val>
                                            <p:strVal val="#ppt_x"/>
                                          </p:val>
                                        </p:tav>
                                        <p:tav tm="100000">
                                          <p:val>
                                            <p:strVal val="#ppt_x"/>
                                          </p:val>
                                        </p:tav>
                                      </p:tavLst>
                                    </p:anim>
                                    <p:anim calcmode="lin" valueType="num">
                                      <p:cBhvr additive="base">
                                        <p:cTn id="124" dur="500" fill="hold"/>
                                        <p:tgtEl>
                                          <p:spTgt spid="47"/>
                                        </p:tgtEl>
                                        <p:attrNameLst>
                                          <p:attrName>ppt_y</p:attrName>
                                        </p:attrNameLst>
                                      </p:cBhvr>
                                      <p:tavLst>
                                        <p:tav tm="0">
                                          <p:val>
                                            <p:strVal val="0-#ppt_h/2"/>
                                          </p:val>
                                        </p:tav>
                                        <p:tav tm="100000">
                                          <p:val>
                                            <p:strVal val="#ppt_y"/>
                                          </p:val>
                                        </p:tav>
                                      </p:tavLst>
                                    </p:anim>
                                  </p:childTnLst>
                                </p:cTn>
                              </p:par>
                              <p:par>
                                <p:cTn id="125" presetID="2" presetClass="entr" presetSubtype="1" fill="hold" grpId="0" nodeType="withEffect">
                                  <p:stCondLst>
                                    <p:cond delay="0"/>
                                  </p:stCondLst>
                                  <p:childTnLst>
                                    <p:set>
                                      <p:cBhvr>
                                        <p:cTn id="126" dur="1" fill="hold">
                                          <p:stCondLst>
                                            <p:cond delay="0"/>
                                          </p:stCondLst>
                                        </p:cTn>
                                        <p:tgtEl>
                                          <p:spTgt spid="40"/>
                                        </p:tgtEl>
                                        <p:attrNameLst>
                                          <p:attrName>style.visibility</p:attrName>
                                        </p:attrNameLst>
                                      </p:cBhvr>
                                      <p:to>
                                        <p:strVal val="visible"/>
                                      </p:to>
                                    </p:set>
                                    <p:anim calcmode="lin" valueType="num">
                                      <p:cBhvr additive="base">
                                        <p:cTn id="127" dur="500" fill="hold"/>
                                        <p:tgtEl>
                                          <p:spTgt spid="40"/>
                                        </p:tgtEl>
                                        <p:attrNameLst>
                                          <p:attrName>ppt_x</p:attrName>
                                        </p:attrNameLst>
                                      </p:cBhvr>
                                      <p:tavLst>
                                        <p:tav tm="0">
                                          <p:val>
                                            <p:strVal val="#ppt_x"/>
                                          </p:val>
                                        </p:tav>
                                        <p:tav tm="100000">
                                          <p:val>
                                            <p:strVal val="#ppt_x"/>
                                          </p:val>
                                        </p:tav>
                                      </p:tavLst>
                                    </p:anim>
                                    <p:anim calcmode="lin" valueType="num">
                                      <p:cBhvr additive="base">
                                        <p:cTn id="128" dur="500" fill="hold"/>
                                        <p:tgtEl>
                                          <p:spTgt spid="40"/>
                                        </p:tgtEl>
                                        <p:attrNameLst>
                                          <p:attrName>ppt_y</p:attrName>
                                        </p:attrNameLst>
                                      </p:cBhvr>
                                      <p:tavLst>
                                        <p:tav tm="0">
                                          <p:val>
                                            <p:strVal val="0-#ppt_h/2"/>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 presetClass="entr" presetSubtype="2" fill="hold" grpId="0" nodeType="clickEffect">
                                  <p:stCondLst>
                                    <p:cond delay="0"/>
                                  </p:stCondLst>
                                  <p:childTnLst>
                                    <p:set>
                                      <p:cBhvr>
                                        <p:cTn id="132" dur="1" fill="hold">
                                          <p:stCondLst>
                                            <p:cond delay="0"/>
                                          </p:stCondLst>
                                        </p:cTn>
                                        <p:tgtEl>
                                          <p:spTgt spid="67"/>
                                        </p:tgtEl>
                                        <p:attrNameLst>
                                          <p:attrName>style.visibility</p:attrName>
                                        </p:attrNameLst>
                                      </p:cBhvr>
                                      <p:to>
                                        <p:strVal val="visible"/>
                                      </p:to>
                                    </p:set>
                                    <p:anim calcmode="lin" valueType="num">
                                      <p:cBhvr additive="base">
                                        <p:cTn id="133" dur="500" fill="hold"/>
                                        <p:tgtEl>
                                          <p:spTgt spid="67"/>
                                        </p:tgtEl>
                                        <p:attrNameLst>
                                          <p:attrName>ppt_x</p:attrName>
                                        </p:attrNameLst>
                                      </p:cBhvr>
                                      <p:tavLst>
                                        <p:tav tm="0">
                                          <p:val>
                                            <p:strVal val="1+#ppt_w/2"/>
                                          </p:val>
                                        </p:tav>
                                        <p:tav tm="100000">
                                          <p:val>
                                            <p:strVal val="#ppt_x"/>
                                          </p:val>
                                        </p:tav>
                                      </p:tavLst>
                                    </p:anim>
                                    <p:anim calcmode="lin" valueType="num">
                                      <p:cBhvr additive="base">
                                        <p:cTn id="134" dur="500" fill="hold"/>
                                        <p:tgtEl>
                                          <p:spTgt spid="67"/>
                                        </p:tgtEl>
                                        <p:attrNameLst>
                                          <p:attrName>ppt_y</p:attrName>
                                        </p:attrNameLst>
                                      </p:cBhvr>
                                      <p:tavLst>
                                        <p:tav tm="0">
                                          <p:val>
                                            <p:strVal val="#ppt_y"/>
                                          </p:val>
                                        </p:tav>
                                        <p:tav tm="100000">
                                          <p:val>
                                            <p:strVal val="#ppt_y"/>
                                          </p:val>
                                        </p:tav>
                                      </p:tavLst>
                                    </p:anim>
                                  </p:childTnLst>
                                </p:cTn>
                              </p:par>
                              <p:par>
                                <p:cTn id="135" presetID="2" presetClass="entr" presetSubtype="2" fill="hold" nodeType="withEffect">
                                  <p:stCondLst>
                                    <p:cond delay="0"/>
                                  </p:stCondLst>
                                  <p:childTnLst>
                                    <p:set>
                                      <p:cBhvr>
                                        <p:cTn id="136" dur="1" fill="hold">
                                          <p:stCondLst>
                                            <p:cond delay="0"/>
                                          </p:stCondLst>
                                        </p:cTn>
                                        <p:tgtEl>
                                          <p:spTgt spid="62"/>
                                        </p:tgtEl>
                                        <p:attrNameLst>
                                          <p:attrName>style.visibility</p:attrName>
                                        </p:attrNameLst>
                                      </p:cBhvr>
                                      <p:to>
                                        <p:strVal val="visible"/>
                                      </p:to>
                                    </p:set>
                                    <p:anim calcmode="lin" valueType="num">
                                      <p:cBhvr additive="base">
                                        <p:cTn id="137" dur="500" fill="hold"/>
                                        <p:tgtEl>
                                          <p:spTgt spid="62"/>
                                        </p:tgtEl>
                                        <p:attrNameLst>
                                          <p:attrName>ppt_x</p:attrName>
                                        </p:attrNameLst>
                                      </p:cBhvr>
                                      <p:tavLst>
                                        <p:tav tm="0">
                                          <p:val>
                                            <p:strVal val="1+#ppt_w/2"/>
                                          </p:val>
                                        </p:tav>
                                        <p:tav tm="100000">
                                          <p:val>
                                            <p:strVal val="#ppt_x"/>
                                          </p:val>
                                        </p:tav>
                                      </p:tavLst>
                                    </p:anim>
                                    <p:anim calcmode="lin" valueType="num">
                                      <p:cBhvr additive="base">
                                        <p:cTn id="138" dur="500" fill="hold"/>
                                        <p:tgtEl>
                                          <p:spTgt spid="62"/>
                                        </p:tgtEl>
                                        <p:attrNameLst>
                                          <p:attrName>ppt_y</p:attrName>
                                        </p:attrNameLst>
                                      </p:cBhvr>
                                      <p:tavLst>
                                        <p:tav tm="0">
                                          <p:val>
                                            <p:strVal val="#ppt_y"/>
                                          </p:val>
                                        </p:tav>
                                        <p:tav tm="100000">
                                          <p:val>
                                            <p:strVal val="#ppt_y"/>
                                          </p:val>
                                        </p:tav>
                                      </p:tavLst>
                                    </p:anim>
                                  </p:childTnLst>
                                </p:cTn>
                              </p:par>
                              <p:par>
                                <p:cTn id="139" presetID="2" presetClass="entr" presetSubtype="2" fill="hold" grpId="0" nodeType="withEffect">
                                  <p:stCondLst>
                                    <p:cond delay="0"/>
                                  </p:stCondLst>
                                  <p:childTnLst>
                                    <p:set>
                                      <p:cBhvr>
                                        <p:cTn id="140" dur="1" fill="hold">
                                          <p:stCondLst>
                                            <p:cond delay="0"/>
                                          </p:stCondLst>
                                        </p:cTn>
                                        <p:tgtEl>
                                          <p:spTgt spid="54"/>
                                        </p:tgtEl>
                                        <p:attrNameLst>
                                          <p:attrName>style.visibility</p:attrName>
                                        </p:attrNameLst>
                                      </p:cBhvr>
                                      <p:to>
                                        <p:strVal val="visible"/>
                                      </p:to>
                                    </p:set>
                                    <p:anim calcmode="lin" valueType="num">
                                      <p:cBhvr additive="base">
                                        <p:cTn id="141" dur="500" fill="hold"/>
                                        <p:tgtEl>
                                          <p:spTgt spid="54"/>
                                        </p:tgtEl>
                                        <p:attrNameLst>
                                          <p:attrName>ppt_x</p:attrName>
                                        </p:attrNameLst>
                                      </p:cBhvr>
                                      <p:tavLst>
                                        <p:tav tm="0">
                                          <p:val>
                                            <p:strVal val="1+#ppt_w/2"/>
                                          </p:val>
                                        </p:tav>
                                        <p:tav tm="100000">
                                          <p:val>
                                            <p:strVal val="#ppt_x"/>
                                          </p:val>
                                        </p:tav>
                                      </p:tavLst>
                                    </p:anim>
                                    <p:anim calcmode="lin" valueType="num">
                                      <p:cBhvr additive="base">
                                        <p:cTn id="142"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2" presetClass="entr" presetSubtype="1" fill="hold" grpId="0" nodeType="clickEffect">
                                  <p:stCondLst>
                                    <p:cond delay="0"/>
                                  </p:stCondLst>
                                  <p:childTnLst>
                                    <p:set>
                                      <p:cBhvr>
                                        <p:cTn id="146" dur="1" fill="hold">
                                          <p:stCondLst>
                                            <p:cond delay="0"/>
                                          </p:stCondLst>
                                        </p:cTn>
                                        <p:tgtEl>
                                          <p:spTgt spid="48"/>
                                        </p:tgtEl>
                                        <p:attrNameLst>
                                          <p:attrName>style.visibility</p:attrName>
                                        </p:attrNameLst>
                                      </p:cBhvr>
                                      <p:to>
                                        <p:strVal val="visible"/>
                                      </p:to>
                                    </p:set>
                                    <p:anim calcmode="lin" valueType="num">
                                      <p:cBhvr additive="base">
                                        <p:cTn id="147" dur="500" fill="hold"/>
                                        <p:tgtEl>
                                          <p:spTgt spid="48"/>
                                        </p:tgtEl>
                                        <p:attrNameLst>
                                          <p:attrName>ppt_x</p:attrName>
                                        </p:attrNameLst>
                                      </p:cBhvr>
                                      <p:tavLst>
                                        <p:tav tm="0">
                                          <p:val>
                                            <p:strVal val="#ppt_x"/>
                                          </p:val>
                                        </p:tav>
                                        <p:tav tm="100000">
                                          <p:val>
                                            <p:strVal val="#ppt_x"/>
                                          </p:val>
                                        </p:tav>
                                      </p:tavLst>
                                    </p:anim>
                                    <p:anim calcmode="lin" valueType="num">
                                      <p:cBhvr additive="base">
                                        <p:cTn id="148" dur="500" fill="hold"/>
                                        <p:tgtEl>
                                          <p:spTgt spid="48"/>
                                        </p:tgtEl>
                                        <p:attrNameLst>
                                          <p:attrName>ppt_y</p:attrName>
                                        </p:attrNameLst>
                                      </p:cBhvr>
                                      <p:tavLst>
                                        <p:tav tm="0">
                                          <p:val>
                                            <p:strVal val="0-#ppt_h/2"/>
                                          </p:val>
                                        </p:tav>
                                        <p:tav tm="100000">
                                          <p:val>
                                            <p:strVal val="#ppt_y"/>
                                          </p:val>
                                        </p:tav>
                                      </p:tavLst>
                                    </p:anim>
                                  </p:childTnLst>
                                </p:cTn>
                              </p:par>
                              <p:par>
                                <p:cTn id="149" presetID="2" presetClass="entr" presetSubtype="1" fill="hold" grpId="0" nodeType="withEffect">
                                  <p:stCondLst>
                                    <p:cond delay="0"/>
                                  </p:stCondLst>
                                  <p:childTnLst>
                                    <p:set>
                                      <p:cBhvr>
                                        <p:cTn id="150" dur="1" fill="hold">
                                          <p:stCondLst>
                                            <p:cond delay="0"/>
                                          </p:stCondLst>
                                        </p:cTn>
                                        <p:tgtEl>
                                          <p:spTgt spid="41"/>
                                        </p:tgtEl>
                                        <p:attrNameLst>
                                          <p:attrName>style.visibility</p:attrName>
                                        </p:attrNameLst>
                                      </p:cBhvr>
                                      <p:to>
                                        <p:strVal val="visible"/>
                                      </p:to>
                                    </p:set>
                                    <p:anim calcmode="lin" valueType="num">
                                      <p:cBhvr additive="base">
                                        <p:cTn id="151" dur="500" fill="hold"/>
                                        <p:tgtEl>
                                          <p:spTgt spid="41"/>
                                        </p:tgtEl>
                                        <p:attrNameLst>
                                          <p:attrName>ppt_x</p:attrName>
                                        </p:attrNameLst>
                                      </p:cBhvr>
                                      <p:tavLst>
                                        <p:tav tm="0">
                                          <p:val>
                                            <p:strVal val="#ppt_x"/>
                                          </p:val>
                                        </p:tav>
                                        <p:tav tm="100000">
                                          <p:val>
                                            <p:strVal val="#ppt_x"/>
                                          </p:val>
                                        </p:tav>
                                      </p:tavLst>
                                    </p:anim>
                                    <p:anim calcmode="lin" valueType="num">
                                      <p:cBhvr additive="base">
                                        <p:cTn id="152" dur="500" fill="hold"/>
                                        <p:tgtEl>
                                          <p:spTgt spid="41"/>
                                        </p:tgtEl>
                                        <p:attrNameLst>
                                          <p:attrName>ppt_y</p:attrName>
                                        </p:attrNameLst>
                                      </p:cBhvr>
                                      <p:tavLst>
                                        <p:tav tm="0">
                                          <p:val>
                                            <p:strVal val="0-#ppt_h/2"/>
                                          </p:val>
                                        </p:tav>
                                        <p:tav tm="100000">
                                          <p:val>
                                            <p:strVal val="#ppt_y"/>
                                          </p:val>
                                        </p:tav>
                                      </p:tavLst>
                                    </p:anim>
                                  </p:childTnLst>
                                </p:cTn>
                              </p:par>
                              <p:par>
                                <p:cTn id="153" presetID="1" presetClass="entr" presetSubtype="0" fill="hold" grpId="0" nodeType="withEffect">
                                  <p:stCondLst>
                                    <p:cond delay="0"/>
                                  </p:stCondLst>
                                  <p:childTnLst>
                                    <p:set>
                                      <p:cBhvr>
                                        <p:cTn id="15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1" grpId="0" animBg="1"/>
      <p:bldP spid="52" grpId="0" animBg="1"/>
      <p:bldP spid="53" grpId="0" animBg="1"/>
      <p:bldP spid="54" grpId="0" animBg="1"/>
      <p:bldP spid="55" grpId="0" animBg="1"/>
      <p:bldP spid="56" grpId="0" animBg="1"/>
      <p:bldP spid="63" grpId="0"/>
      <p:bldP spid="64" grpId="0"/>
      <p:bldP spid="65" grpId="0"/>
      <p:bldP spid="66" grpId="0"/>
      <p:bldP spid="67" grpId="0"/>
      <p:bldP spid="68" grpId="0"/>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1246" y="1885244"/>
            <a:ext cx="10222987" cy="4708981"/>
          </a:xfrm>
        </p:spPr>
        <p:txBody>
          <a:bodyPr/>
          <a:lstStyle/>
          <a:p>
            <a:r>
              <a:rPr lang="da-DK" sz="2800" dirty="0"/>
              <a:t/>
            </a:r>
            <a:br>
              <a:rPr lang="da-DK" sz="2800" dirty="0"/>
            </a:br>
            <a:r>
              <a:rPr lang="da-DK" sz="2800" dirty="0" smtClean="0"/>
              <a:t/>
            </a:r>
            <a:br>
              <a:rPr lang="da-DK" sz="2800" dirty="0" smtClean="0"/>
            </a:br>
            <a:r>
              <a:rPr lang="da-DK" sz="2800" dirty="0"/>
              <a:t/>
            </a:r>
            <a:br>
              <a:rPr lang="da-DK" sz="2800" dirty="0"/>
            </a:br>
            <a:r>
              <a:rPr lang="da-DK" sz="2800" dirty="0" smtClean="0"/>
              <a:t/>
            </a:r>
            <a:br>
              <a:rPr lang="da-DK" sz="2800" dirty="0" smtClean="0"/>
            </a:br>
            <a:r>
              <a:rPr lang="da-DK" sz="2800" dirty="0" smtClean="0"/>
              <a:t/>
            </a:r>
            <a:br>
              <a:rPr lang="da-DK" sz="2800" dirty="0" smtClean="0"/>
            </a:br>
            <a:r>
              <a:rPr lang="da-DK" sz="2800" dirty="0" smtClean="0"/>
              <a:t>Matt@mgmt.au.dk</a:t>
            </a:r>
            <a:r>
              <a:rPr lang="da-DK" sz="2800" dirty="0"/>
              <a:t/>
            </a:r>
            <a:br>
              <a:rPr lang="da-DK" sz="2800" dirty="0"/>
            </a:br>
            <a:r>
              <a:rPr lang="da-DK" sz="2800" dirty="0" smtClean="0"/>
              <a:t/>
            </a:r>
            <a:br>
              <a:rPr lang="da-DK" sz="2800" dirty="0" smtClean="0"/>
            </a:br>
            <a:r>
              <a:rPr lang="da-DK" sz="2800" dirty="0" smtClean="0"/>
              <a:t>@</a:t>
            </a:r>
            <a:r>
              <a:rPr lang="da-DK" sz="2800" dirty="0"/>
              <a:t>matthewspaniol</a:t>
            </a:r>
            <a:r>
              <a:rPr lang="da-DK" sz="2800" dirty="0" smtClean="0"/>
              <a:t/>
            </a:r>
            <a:br>
              <a:rPr lang="da-DK" sz="2800" dirty="0" smtClean="0"/>
            </a:br>
            <a:r>
              <a:rPr lang="da-DK" sz="2800" dirty="0" smtClean="0"/>
              <a:t/>
            </a:r>
            <a:br>
              <a:rPr lang="da-DK" sz="2800" dirty="0" smtClean="0"/>
            </a:br>
            <a:r>
              <a:rPr lang="da-DK" sz="2800" dirty="0" smtClean="0"/>
              <a:t/>
            </a:r>
            <a:br>
              <a:rPr lang="da-DK" sz="2800" dirty="0" smtClean="0"/>
            </a:br>
            <a:endParaRPr lang="da-DK" dirty="0"/>
          </a:p>
        </p:txBody>
      </p:sp>
      <p:sp>
        <p:nvSpPr>
          <p:cNvPr id="4" name="Title 1"/>
          <p:cNvSpPr txBox="1">
            <a:spLocks/>
          </p:cNvSpPr>
          <p:nvPr/>
        </p:nvSpPr>
        <p:spPr bwMode="auto">
          <a:xfrm>
            <a:off x="541246" y="1134131"/>
            <a:ext cx="9171427" cy="2548390"/>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lvl1pPr algn="l" rtl="0" eaLnBrk="1" fontAlgn="base" hangingPunct="1">
              <a:lnSpc>
                <a:spcPct val="90000"/>
              </a:lnSpc>
              <a:spcBef>
                <a:spcPct val="0"/>
              </a:spcBef>
              <a:spcAft>
                <a:spcPct val="0"/>
              </a:spcAft>
              <a:defRPr sz="6000" b="1" cap="all" baseline="0">
                <a:solidFill>
                  <a:schemeClr val="bg1"/>
                </a:solidFill>
                <a:latin typeface="AU Passata Light" panose="020B0303030902030804" pitchFamily="34" charset="0"/>
                <a:ea typeface="+mj-ea"/>
                <a:cs typeface="+mj-cs"/>
              </a:defRPr>
            </a:lvl1pPr>
            <a:lvl2pPr algn="l" rtl="0" eaLnBrk="1" fontAlgn="base" hangingPunct="1">
              <a:lnSpc>
                <a:spcPct val="83000"/>
              </a:lnSpc>
              <a:spcBef>
                <a:spcPct val="0"/>
              </a:spcBef>
              <a:spcAft>
                <a:spcPct val="0"/>
              </a:spcAft>
              <a:defRPr sz="4000">
                <a:solidFill>
                  <a:schemeClr val="bg2"/>
                </a:solidFill>
                <a:latin typeface="AU Passata" pitchFamily="34" charset="0"/>
              </a:defRPr>
            </a:lvl2pPr>
            <a:lvl3pPr algn="l" rtl="0" eaLnBrk="1" fontAlgn="base" hangingPunct="1">
              <a:lnSpc>
                <a:spcPct val="83000"/>
              </a:lnSpc>
              <a:spcBef>
                <a:spcPct val="0"/>
              </a:spcBef>
              <a:spcAft>
                <a:spcPct val="0"/>
              </a:spcAft>
              <a:defRPr sz="4000">
                <a:solidFill>
                  <a:schemeClr val="bg2"/>
                </a:solidFill>
                <a:latin typeface="AU Passata" pitchFamily="34" charset="0"/>
              </a:defRPr>
            </a:lvl3pPr>
            <a:lvl4pPr algn="l" rtl="0" eaLnBrk="1" fontAlgn="base" hangingPunct="1">
              <a:lnSpc>
                <a:spcPct val="83000"/>
              </a:lnSpc>
              <a:spcBef>
                <a:spcPct val="0"/>
              </a:spcBef>
              <a:spcAft>
                <a:spcPct val="0"/>
              </a:spcAft>
              <a:defRPr sz="4000">
                <a:solidFill>
                  <a:schemeClr val="bg2"/>
                </a:solidFill>
                <a:latin typeface="AU Passata" pitchFamily="34" charset="0"/>
              </a:defRPr>
            </a:lvl4pPr>
            <a:lvl5pPr algn="l" rtl="0" eaLnBrk="1" fontAlgn="base" hangingPunct="1">
              <a:lnSpc>
                <a:spcPct val="83000"/>
              </a:lnSpc>
              <a:spcBef>
                <a:spcPct val="0"/>
              </a:spcBef>
              <a:spcAft>
                <a:spcPct val="0"/>
              </a:spcAft>
              <a:defRPr sz="4000">
                <a:solidFill>
                  <a:schemeClr val="bg2"/>
                </a:solidFill>
                <a:latin typeface="AU Passata" pitchFamily="34" charset="0"/>
              </a:defRPr>
            </a:lvl5pPr>
            <a:lvl6pPr marL="457200" algn="l" rtl="0" eaLnBrk="1" fontAlgn="base" hangingPunct="1">
              <a:lnSpc>
                <a:spcPct val="83000"/>
              </a:lnSpc>
              <a:spcBef>
                <a:spcPct val="0"/>
              </a:spcBef>
              <a:spcAft>
                <a:spcPct val="0"/>
              </a:spcAft>
              <a:defRPr sz="4000">
                <a:solidFill>
                  <a:schemeClr val="bg2"/>
                </a:solidFill>
                <a:latin typeface="AU Passata" pitchFamily="34" charset="0"/>
              </a:defRPr>
            </a:lvl6pPr>
            <a:lvl7pPr marL="914400" algn="l" rtl="0" eaLnBrk="1" fontAlgn="base" hangingPunct="1">
              <a:lnSpc>
                <a:spcPct val="83000"/>
              </a:lnSpc>
              <a:spcBef>
                <a:spcPct val="0"/>
              </a:spcBef>
              <a:spcAft>
                <a:spcPct val="0"/>
              </a:spcAft>
              <a:defRPr sz="4000">
                <a:solidFill>
                  <a:schemeClr val="bg2"/>
                </a:solidFill>
                <a:latin typeface="AU Passata" pitchFamily="34" charset="0"/>
              </a:defRPr>
            </a:lvl7pPr>
            <a:lvl8pPr marL="1371600" algn="l" rtl="0" eaLnBrk="1" fontAlgn="base" hangingPunct="1">
              <a:lnSpc>
                <a:spcPct val="83000"/>
              </a:lnSpc>
              <a:spcBef>
                <a:spcPct val="0"/>
              </a:spcBef>
              <a:spcAft>
                <a:spcPct val="0"/>
              </a:spcAft>
              <a:defRPr sz="4000">
                <a:solidFill>
                  <a:schemeClr val="bg2"/>
                </a:solidFill>
                <a:latin typeface="AU Passata" pitchFamily="34" charset="0"/>
              </a:defRPr>
            </a:lvl8pPr>
            <a:lvl9pPr marL="1828800" algn="l" rtl="0" eaLnBrk="1" fontAlgn="base" hangingPunct="1">
              <a:lnSpc>
                <a:spcPct val="83000"/>
              </a:lnSpc>
              <a:spcBef>
                <a:spcPct val="0"/>
              </a:spcBef>
              <a:spcAft>
                <a:spcPct val="0"/>
              </a:spcAft>
              <a:defRPr sz="4000">
                <a:solidFill>
                  <a:schemeClr val="bg2"/>
                </a:solidFill>
                <a:latin typeface="AU Passata" pitchFamily="34" charset="0"/>
              </a:defRPr>
            </a:lvl9pPr>
          </a:lstStyle>
          <a:p>
            <a:r>
              <a:rPr lang="da-DK" sz="3600" kern="0" dirty="0" err="1" smtClean="0"/>
              <a:t>Thank</a:t>
            </a:r>
            <a:r>
              <a:rPr lang="da-DK" sz="3600" kern="0" dirty="0" smtClean="0"/>
              <a:t> </a:t>
            </a:r>
            <a:r>
              <a:rPr lang="da-DK" sz="3600" kern="0" dirty="0" err="1" smtClean="0"/>
              <a:t>you</a:t>
            </a:r>
            <a:r>
              <a:rPr lang="da-DK" sz="2000" kern="0" dirty="0" smtClean="0"/>
              <a:t/>
            </a:r>
            <a:br>
              <a:rPr lang="da-DK" sz="2000" kern="0" dirty="0" smtClean="0"/>
            </a:br>
            <a:r>
              <a:rPr lang="da-DK" sz="2000" kern="0" dirty="0" smtClean="0"/>
              <a:t/>
            </a:r>
            <a:br>
              <a:rPr lang="da-DK" sz="2000" kern="0" dirty="0" smtClean="0"/>
            </a:br>
            <a:r>
              <a:rPr lang="da-DK" sz="2000" kern="0" dirty="0" smtClean="0"/>
              <a:t>Matthew J. Spaniol, </a:t>
            </a:r>
            <a:r>
              <a:rPr lang="da-DK" sz="2000" kern="0" dirty="0" err="1" smtClean="0"/>
              <a:t>PhD</a:t>
            </a:r>
            <a:r>
              <a:rPr lang="da-DK" sz="2000" kern="0" dirty="0" smtClean="0"/>
              <a:t/>
            </a:r>
            <a:br>
              <a:rPr lang="da-DK" sz="2000" kern="0" dirty="0" smtClean="0"/>
            </a:br>
            <a:r>
              <a:rPr lang="da-DK" sz="2000" kern="0" dirty="0" smtClean="0"/>
              <a:t>Nicholas J. Rowland, PHD</a:t>
            </a:r>
            <a:br>
              <a:rPr lang="da-DK" sz="2000" kern="0" dirty="0" smtClean="0"/>
            </a:br>
            <a:r>
              <a:rPr lang="da-DK" sz="2800" kern="0" dirty="0" smtClean="0"/>
              <a:t/>
            </a:r>
            <a:br>
              <a:rPr lang="da-DK" sz="2800" kern="0" dirty="0" smtClean="0"/>
            </a:br>
            <a:endParaRPr lang="da-DK" kern="0" dirty="0"/>
          </a:p>
        </p:txBody>
      </p:sp>
      <p:sp>
        <p:nvSpPr>
          <p:cNvPr id="5" name="Content Placeholder 2"/>
          <p:cNvSpPr txBox="1">
            <a:spLocks/>
          </p:cNvSpPr>
          <p:nvPr/>
        </p:nvSpPr>
        <p:spPr>
          <a:xfrm>
            <a:off x="4614041" y="1134131"/>
            <a:ext cx="7577959" cy="4525963"/>
          </a:xfrm>
          <a:prstGeom prst="rect">
            <a:avLst/>
          </a:prstGeom>
        </p:spPr>
        <p:txBody>
          <a:bodyPr>
            <a:normAutofit/>
          </a:bodyPr>
          <a:lstStyle>
            <a:lvl1pPr marL="0" indent="0" algn="l" rtl="0" eaLnBrk="1" fontAlgn="base" hangingPunct="1">
              <a:lnSpc>
                <a:spcPct val="99000"/>
              </a:lnSpc>
              <a:spcBef>
                <a:spcPts val="600"/>
              </a:spcBef>
              <a:spcAft>
                <a:spcPct val="0"/>
              </a:spcAft>
              <a:buClr>
                <a:schemeClr val="tx1"/>
              </a:buClr>
              <a:buSzPct val="100000"/>
              <a:buFont typeface="Calibri" panose="020F0502020204030204" pitchFamily="34" charset="0"/>
              <a:buChar char="​"/>
              <a:defRPr sz="2000" b="0">
                <a:solidFill>
                  <a:schemeClr val="tx1"/>
                </a:solidFill>
                <a:latin typeface="+mn-lt"/>
                <a:ea typeface="+mn-ea"/>
                <a:cs typeface="+mn-cs"/>
              </a:defRPr>
            </a:lvl1pPr>
            <a:lvl2pPr marL="43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2pPr>
            <a:lvl3pPr marL="756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3pPr>
            <a:lvl4pPr marL="115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4pPr>
            <a:lvl5pPr marL="151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5pPr>
            <a:lvl6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6pPr>
            <a:lvl7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7pPr>
            <a:lvl8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8pPr>
            <a:lvl9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9pPr>
          </a:lstStyle>
          <a:p>
            <a:pPr>
              <a:buNone/>
            </a:pPr>
            <a:endParaRPr lang="en-US" b="1" kern="0" dirty="0" smtClean="0">
              <a:solidFill>
                <a:schemeClr val="bg1"/>
              </a:solidFill>
            </a:endParaRPr>
          </a:p>
          <a:p>
            <a:pPr lvl="3">
              <a:buNone/>
            </a:pPr>
            <a:r>
              <a:rPr lang="en-US" b="1" kern="0" dirty="0" smtClean="0">
                <a:solidFill>
                  <a:schemeClr val="bg1"/>
                </a:solidFill>
              </a:rPr>
              <a:t>“Defining Scenario” </a:t>
            </a:r>
          </a:p>
          <a:p>
            <a:pPr marL="1332000" lvl="4" indent="0">
              <a:buNone/>
            </a:pPr>
            <a:r>
              <a:rPr lang="en-US" kern="0" dirty="0" smtClean="0">
                <a:solidFill>
                  <a:schemeClr val="bg1"/>
                </a:solidFill>
              </a:rPr>
              <a:t>(2018) </a:t>
            </a:r>
            <a:r>
              <a:rPr lang="en-US" i="1" kern="0" dirty="0" smtClean="0">
                <a:solidFill>
                  <a:schemeClr val="bg1"/>
                </a:solidFill>
              </a:rPr>
              <a:t>Futures</a:t>
            </a:r>
            <a:r>
              <a:rPr lang="en-US" kern="0" dirty="0" smtClean="0">
                <a:solidFill>
                  <a:schemeClr val="bg1"/>
                </a:solidFill>
              </a:rPr>
              <a:t>. </a:t>
            </a:r>
            <a:r>
              <a:rPr lang="en-US" i="1" kern="0" dirty="0" smtClean="0">
                <a:solidFill>
                  <a:schemeClr val="bg1"/>
                </a:solidFill>
              </a:rPr>
              <a:t>&amp; Foresight Science</a:t>
            </a:r>
          </a:p>
          <a:p>
            <a:pPr lvl="3">
              <a:buNone/>
            </a:pPr>
            <a:r>
              <a:rPr lang="en-US" b="1" kern="0" dirty="0">
                <a:solidFill>
                  <a:schemeClr val="bg1"/>
                </a:solidFill>
              </a:rPr>
              <a:t>“The Scenario Planning Paradox” </a:t>
            </a:r>
          </a:p>
          <a:p>
            <a:pPr marL="1332000" lvl="4" indent="0">
              <a:buNone/>
            </a:pPr>
            <a:r>
              <a:rPr lang="en-US" kern="0" dirty="0">
                <a:solidFill>
                  <a:schemeClr val="bg1"/>
                </a:solidFill>
              </a:rPr>
              <a:t>(2018) </a:t>
            </a:r>
            <a:r>
              <a:rPr lang="en-US" i="1" kern="0" dirty="0">
                <a:solidFill>
                  <a:schemeClr val="bg1"/>
                </a:solidFill>
              </a:rPr>
              <a:t>Futures</a:t>
            </a:r>
            <a:endParaRPr lang="en-US" b="1" kern="0" dirty="0" smtClean="0">
              <a:solidFill>
                <a:schemeClr val="bg1"/>
              </a:solidFill>
            </a:endParaRPr>
          </a:p>
          <a:p>
            <a:pPr lvl="3">
              <a:buNone/>
            </a:pPr>
            <a:r>
              <a:rPr lang="en-US" b="1" kern="0" dirty="0" smtClean="0">
                <a:solidFill>
                  <a:schemeClr val="bg1"/>
                </a:solidFill>
              </a:rPr>
              <a:t>“Social Foundations of Scenario Planning” </a:t>
            </a:r>
          </a:p>
          <a:p>
            <a:pPr marL="1332000" lvl="4" indent="0">
              <a:buNone/>
            </a:pPr>
            <a:r>
              <a:rPr lang="en-US" kern="0" dirty="0" smtClean="0">
                <a:solidFill>
                  <a:schemeClr val="bg1"/>
                </a:solidFill>
              </a:rPr>
              <a:t>(2017) </a:t>
            </a:r>
            <a:r>
              <a:rPr lang="en-US" i="1" kern="0" dirty="0" smtClean="0">
                <a:solidFill>
                  <a:schemeClr val="bg1"/>
                </a:solidFill>
              </a:rPr>
              <a:t>Technological Forecasting &amp; Social Change.</a:t>
            </a:r>
            <a:endParaRPr lang="en-US" kern="0" dirty="0" smtClean="0">
              <a:solidFill>
                <a:schemeClr val="bg1"/>
              </a:solidFill>
            </a:endParaRPr>
          </a:p>
          <a:p>
            <a:pPr lvl="3">
              <a:buNone/>
            </a:pPr>
            <a:r>
              <a:rPr lang="en-US" b="1" kern="0" dirty="0" smtClean="0">
                <a:solidFill>
                  <a:schemeClr val="bg1"/>
                </a:solidFill>
              </a:rPr>
              <a:t>“The Future Multiple” </a:t>
            </a:r>
          </a:p>
          <a:p>
            <a:pPr marL="1332000" lvl="4" indent="0">
              <a:buNone/>
            </a:pPr>
            <a:r>
              <a:rPr lang="en-US" kern="0" dirty="0" smtClean="0">
                <a:solidFill>
                  <a:schemeClr val="bg1"/>
                </a:solidFill>
              </a:rPr>
              <a:t>(2015) </a:t>
            </a:r>
            <a:r>
              <a:rPr lang="en-US" i="1" kern="0" dirty="0" smtClean="0">
                <a:solidFill>
                  <a:schemeClr val="bg1"/>
                </a:solidFill>
              </a:rPr>
              <a:t>Foresight. </a:t>
            </a:r>
          </a:p>
          <a:p>
            <a:endParaRPr lang="en-US" kern="0" dirty="0"/>
          </a:p>
        </p:txBody>
      </p:sp>
    </p:spTree>
    <p:extLst>
      <p:ext uri="{BB962C8B-B14F-4D97-AF65-F5344CB8AC3E}">
        <p14:creationId xmlns:p14="http://schemas.microsoft.com/office/powerpoint/2010/main" val="1733888062"/>
      </p:ext>
    </p:extLst>
  </p:cSld>
  <p:clrMapOvr>
    <a:masterClrMapping/>
  </p:clrMapOvr>
  <p:timing>
    <p:tnLst>
      <p:par>
        <p:cTn id="1" dur="indefinite" restart="never" nodeType="tmRoot"/>
      </p:par>
    </p:tnLst>
  </p:timing>
</p:sld>
</file>

<file path=ppt/theme/theme1.xml><?xml version="1.0" encoding="utf-8"?>
<a:theme xmlns:a="http://schemas.openxmlformats.org/drawingml/2006/main" name="BSS 16:9">
  <a:themeElements>
    <a:clrScheme name="AU_Blue">
      <a:dk1>
        <a:srgbClr val="000000"/>
      </a:dk1>
      <a:lt1>
        <a:srgbClr val="FFFFFF"/>
      </a:lt1>
      <a:dk2>
        <a:srgbClr val="002546"/>
      </a:dk2>
      <a:lt2>
        <a:srgbClr val="002546"/>
      </a:lt2>
      <a:accent1>
        <a:srgbClr val="0A1439"/>
      </a:accent1>
      <a:accent2>
        <a:srgbClr val="183D83"/>
      </a:accent2>
      <a:accent3>
        <a:srgbClr val="87D1F4"/>
      </a:accent3>
      <a:accent4>
        <a:srgbClr val="33525F"/>
      </a:accent4>
      <a:accent5>
        <a:srgbClr val="548195"/>
      </a:accent5>
      <a:accent6>
        <a:srgbClr val="C6C6C6"/>
      </a:accent6>
      <a:hlink>
        <a:srgbClr val="03428E"/>
      </a:hlink>
      <a:folHlink>
        <a:srgbClr val="03428E"/>
      </a:folHlink>
    </a:clrScheme>
    <a:fontScheme name="AU Passata">
      <a:majorFont>
        <a:latin typeface="AU Passata"/>
        <a:ea typeface=""/>
        <a:cs typeface=""/>
      </a:majorFont>
      <a:minorFont>
        <a:latin typeface="AU Passat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w="1778" cap="flat" cmpd="sng" algn="ctr">
          <a:solidFill>
            <a:schemeClr val="accent2"/>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noAutofit/>
      </a:bodyPr>
      <a:lstStyle>
        <a:defPPr marL="0" marR="0" indent="0" algn="l" defTabSz="914400" rtl="0" eaLnBrk="1" fontAlgn="base" latinLnBrk="0" hangingPunct="1">
          <a:lnSpc>
            <a:spcPct val="95000"/>
          </a:lnSpc>
          <a:spcBef>
            <a:spcPct val="0"/>
          </a:spcBef>
          <a:spcAft>
            <a:spcPct val="0"/>
          </a:spcAft>
          <a:buClrTx/>
          <a:buSzTx/>
          <a:buFont typeface="AU Passata" pitchFamily="34" charset="0"/>
          <a:buNone/>
          <a:tabLst/>
          <a:defRPr kumimoji="0" sz="1600" b="0" i="0" u="none" strike="noStrike" cap="none" normalizeH="0" baseline="0" dirty="0" err="1">
            <a:ln>
              <a:noFill/>
            </a:ln>
            <a:solidFill>
              <a:schemeClr val="bg1"/>
            </a:solidFill>
            <a:effectLst/>
            <a:latin typeface="AU Passata" pitchFamily="34" charset="0"/>
          </a:defRPr>
        </a:defPPr>
      </a:lstStyle>
    </a:spDef>
    <a:lnDef>
      <a:spPr bwMode="auto">
        <a:xfrm>
          <a:off x="0" y="0"/>
          <a:ext cx="1" cy="1"/>
        </a:xfrm>
        <a:custGeom>
          <a:avLst/>
          <a:gdLst/>
          <a:ahLst/>
          <a:cxnLst/>
          <a:rect l="0" t="0" r="0" b="0"/>
          <a:pathLst/>
        </a:custGeom>
        <a:solidFill>
          <a:schemeClr val="accent2"/>
        </a:solidFill>
        <a:ln w="1778" cap="flat" cmpd="sng" algn="ctr">
          <a:solidFill>
            <a:schemeClr val="accent2"/>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ts val="3600"/>
          </a:lnSpc>
          <a:spcBef>
            <a:spcPct val="0"/>
          </a:spcBef>
          <a:spcAft>
            <a:spcPct val="0"/>
          </a:spcAft>
          <a:buClrTx/>
          <a:buSzTx/>
          <a:buFont typeface="AU Passata" pitchFamily="34" charset="0"/>
          <a:buNone/>
          <a:tabLst/>
          <a:defRPr kumimoji="0" lang="en-US" sz="3600" b="0" i="0" u="none" strike="noStrike" cap="none" normalizeH="0" baseline="0">
            <a:ln>
              <a:noFill/>
            </a:ln>
            <a:solidFill>
              <a:schemeClr val="tx1"/>
            </a:solidFill>
            <a:effectLst/>
            <a:latin typeface="AU Passata" pitchFamily="34" charset="0"/>
          </a:defRPr>
        </a:defPPr>
      </a:lstStyle>
    </a:lnDef>
    <a:txDef>
      <a:spPr>
        <a:noFill/>
      </a:spPr>
      <a:bodyPr wrap="square" lIns="0" tIns="0" rIns="0" bIns="0" rtlCol="0">
        <a:spAutoFit/>
      </a:bodyPr>
      <a:lstStyle>
        <a:defPPr>
          <a:lnSpc>
            <a:spcPct val="95000"/>
          </a:lnSpc>
          <a:defRPr sz="1600" dirty="0">
            <a:latin typeface="+mn-lt"/>
          </a:defRPr>
        </a:defPPr>
      </a:lstStyle>
    </a:txDef>
  </a:objectDefaults>
  <a:extraClrSchemeLst/>
  <a:extLst>
    <a:ext uri="{05A4C25C-085E-4340-85A3-A5531E510DB2}">
      <thm15:themeFamily xmlns:thm15="http://schemas.microsoft.com/office/thememl/2012/main" name="AU PowerPoint Template 16-9.potx" id="{7A6F7BDC-B87C-43B1-A03F-8FC29EB8E4AA}" vid="{0342C178-0357-4DD1-B9D7-A15D067ACA9C}"/>
    </a:ext>
  </a:extLst>
</a:theme>
</file>

<file path=ppt/theme/theme2.xml><?xml version="1.0" encoding="utf-8"?>
<a:theme xmlns:a="http://schemas.openxmlformats.org/drawingml/2006/main" name="1_BSS 16:9">
  <a:themeElements>
    <a:clrScheme name="AU_Blue">
      <a:dk1>
        <a:srgbClr val="000000"/>
      </a:dk1>
      <a:lt1>
        <a:srgbClr val="FFFFFF"/>
      </a:lt1>
      <a:dk2>
        <a:srgbClr val="002546"/>
      </a:dk2>
      <a:lt2>
        <a:srgbClr val="002546"/>
      </a:lt2>
      <a:accent1>
        <a:srgbClr val="0A1439"/>
      </a:accent1>
      <a:accent2>
        <a:srgbClr val="183D83"/>
      </a:accent2>
      <a:accent3>
        <a:srgbClr val="87D1F4"/>
      </a:accent3>
      <a:accent4>
        <a:srgbClr val="33525F"/>
      </a:accent4>
      <a:accent5>
        <a:srgbClr val="548195"/>
      </a:accent5>
      <a:accent6>
        <a:srgbClr val="C6C6C6"/>
      </a:accent6>
      <a:hlink>
        <a:srgbClr val="03428E"/>
      </a:hlink>
      <a:folHlink>
        <a:srgbClr val="03428E"/>
      </a:folHlink>
    </a:clrScheme>
    <a:fontScheme name="AU Passata">
      <a:majorFont>
        <a:latin typeface="AU Passata"/>
        <a:ea typeface=""/>
        <a:cs typeface=""/>
      </a:majorFont>
      <a:minorFont>
        <a:latin typeface="AU Passat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w="1778" cap="flat" cmpd="sng" algn="ctr">
          <a:solidFill>
            <a:schemeClr val="accent2"/>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noAutofit/>
      </a:bodyPr>
      <a:lstStyle>
        <a:defPPr marL="0" marR="0" indent="0" algn="l" defTabSz="914400" rtl="0" eaLnBrk="1" fontAlgn="base" latinLnBrk="0" hangingPunct="1">
          <a:lnSpc>
            <a:spcPct val="95000"/>
          </a:lnSpc>
          <a:spcBef>
            <a:spcPct val="0"/>
          </a:spcBef>
          <a:spcAft>
            <a:spcPct val="0"/>
          </a:spcAft>
          <a:buClrTx/>
          <a:buSzTx/>
          <a:buFont typeface="AU Passata" pitchFamily="34" charset="0"/>
          <a:buNone/>
          <a:tabLst/>
          <a:defRPr kumimoji="0" sz="1600" b="0" i="0" u="none" strike="noStrike" cap="none" normalizeH="0" baseline="0" dirty="0" err="1">
            <a:ln>
              <a:noFill/>
            </a:ln>
            <a:solidFill>
              <a:schemeClr val="bg1"/>
            </a:solidFill>
            <a:effectLst/>
            <a:latin typeface="AU Passata" pitchFamily="34" charset="0"/>
          </a:defRPr>
        </a:defPPr>
      </a:lstStyle>
    </a:spDef>
    <a:lnDef>
      <a:spPr bwMode="auto">
        <a:xfrm>
          <a:off x="0" y="0"/>
          <a:ext cx="1" cy="1"/>
        </a:xfrm>
        <a:custGeom>
          <a:avLst/>
          <a:gdLst/>
          <a:ahLst/>
          <a:cxnLst/>
          <a:rect l="0" t="0" r="0" b="0"/>
          <a:pathLst/>
        </a:custGeom>
        <a:solidFill>
          <a:schemeClr val="accent2"/>
        </a:solidFill>
        <a:ln w="1778" cap="flat" cmpd="sng" algn="ctr">
          <a:solidFill>
            <a:schemeClr val="accent2"/>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ts val="3600"/>
          </a:lnSpc>
          <a:spcBef>
            <a:spcPct val="0"/>
          </a:spcBef>
          <a:spcAft>
            <a:spcPct val="0"/>
          </a:spcAft>
          <a:buClrTx/>
          <a:buSzTx/>
          <a:buFont typeface="AU Passata" pitchFamily="34" charset="0"/>
          <a:buNone/>
          <a:tabLst/>
          <a:defRPr kumimoji="0" lang="en-US" sz="3600" b="0" i="0" u="none" strike="noStrike" cap="none" normalizeH="0" baseline="0">
            <a:ln>
              <a:noFill/>
            </a:ln>
            <a:solidFill>
              <a:schemeClr val="tx1"/>
            </a:solidFill>
            <a:effectLst/>
            <a:latin typeface="AU Passata" pitchFamily="34" charset="0"/>
          </a:defRPr>
        </a:defPPr>
      </a:lstStyle>
    </a:lnDef>
    <a:txDef>
      <a:spPr>
        <a:noFill/>
      </a:spPr>
      <a:bodyPr wrap="square" lIns="0" tIns="0" rIns="0" bIns="0" rtlCol="0">
        <a:spAutoFit/>
      </a:bodyPr>
      <a:lstStyle>
        <a:defPPr>
          <a:lnSpc>
            <a:spcPct val="95000"/>
          </a:lnSpc>
          <a:defRPr sz="1600" dirty="0">
            <a:latin typeface="+mn-lt"/>
          </a:defRPr>
        </a:defPPr>
      </a:lstStyle>
    </a:txDef>
  </a:objectDefaults>
  <a:extraClrSchemeLst/>
  <a:extLst>
    <a:ext uri="{05A4C25C-085E-4340-85A3-A5531E510DB2}">
      <thm15:themeFamily xmlns:thm15="http://schemas.microsoft.com/office/thememl/2012/main" name="AU PowerPoint Template 16-9.potx" id="{7A6F7BDC-B87C-43B1-A03F-8FC29EB8E4AA}" vid="{0342C178-0357-4DD1-B9D7-A15D067ACA9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9174</TotalTime>
  <Words>1749</Words>
  <Application>Microsoft Office PowerPoint</Application>
  <PresentationFormat>Widescreen</PresentationFormat>
  <Paragraphs>230</Paragraphs>
  <Slides>14</Slides>
  <Notes>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14</vt:i4>
      </vt:variant>
    </vt:vector>
  </HeadingPairs>
  <TitlesOfParts>
    <vt:vector size="23" baseType="lpstr">
      <vt:lpstr>Arial</vt:lpstr>
      <vt:lpstr>AU Passata</vt:lpstr>
      <vt:lpstr>AU Passata Light</vt:lpstr>
      <vt:lpstr>Calibri</vt:lpstr>
      <vt:lpstr>Georgia</vt:lpstr>
      <vt:lpstr>Times New Roman</vt:lpstr>
      <vt:lpstr>Wingdings</vt:lpstr>
      <vt:lpstr>BSS 16:9</vt:lpstr>
      <vt:lpstr>1_BSS 16:9</vt:lpstr>
      <vt:lpstr>    Matthew J. Spaniol, PhD nicholas j. rowland, phd   </vt:lpstr>
      <vt:lpstr>Architecture of Contributions </vt:lpstr>
      <vt:lpstr>Links to videos of flowchart presentations</vt:lpstr>
      <vt:lpstr>Science Studies</vt:lpstr>
      <vt:lpstr>Bradfield (2008)</vt:lpstr>
      <vt:lpstr>the problem of defining ‘scenario’</vt:lpstr>
      <vt:lpstr>Scenario-based +…</vt:lpstr>
      <vt:lpstr>The quizzical</vt:lpstr>
      <vt:lpstr>method</vt:lpstr>
      <vt:lpstr>Appraisal</vt:lpstr>
      <vt:lpstr>Vocabulary (&amp; frequency)</vt:lpstr>
      <vt:lpstr>Summary of results as questions</vt:lpstr>
      <vt:lpstr>PowerPoint Presentation</vt:lpstr>
      <vt:lpstr>     Matt@mgmt.au.dk  @matthewspaniol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dc:creator>
  <cp:lastModifiedBy>Matthew Jon Spaniol</cp:lastModifiedBy>
  <cp:revision>255</cp:revision>
  <cp:lastPrinted>2018-09-14T12:06:10Z</cp:lastPrinted>
  <dcterms:created xsi:type="dcterms:W3CDTF">2017-10-20T17:46:12Z</dcterms:created>
  <dcterms:modified xsi:type="dcterms:W3CDTF">2018-12-12T11:59:57Z</dcterms:modified>
</cp:coreProperties>
</file>